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5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6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83" r:id="rId4"/>
    <p:sldId id="286" r:id="rId5"/>
    <p:sldId id="305" r:id="rId6"/>
    <p:sldId id="287" r:id="rId7"/>
    <p:sldId id="306" r:id="rId8"/>
    <p:sldId id="307" r:id="rId9"/>
    <p:sldId id="314" r:id="rId10"/>
    <p:sldId id="308" r:id="rId11"/>
    <p:sldId id="309" r:id="rId12"/>
    <p:sldId id="311" r:id="rId13"/>
    <p:sldId id="315" r:id="rId14"/>
    <p:sldId id="310" r:id="rId15"/>
    <p:sldId id="312" r:id="rId16"/>
    <p:sldId id="316" r:id="rId17"/>
    <p:sldId id="277" r:id="rId18"/>
    <p:sldId id="275" r:id="rId19"/>
    <p:sldId id="276" r:id="rId20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 Martinez" initials="VM" lastIdx="1" clrIdx="0">
    <p:extLst>
      <p:ext uri="{19B8F6BF-5375-455C-9EA6-DF929625EA0E}">
        <p15:presenceInfo xmlns:p15="http://schemas.microsoft.com/office/powerpoint/2012/main" xmlns="" userId="a6411862d210d84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6" autoAdjust="0"/>
    <p:restoredTop sz="86538" autoAdjust="0"/>
  </p:normalViewPr>
  <p:slideViewPr>
    <p:cSldViewPr>
      <p:cViewPr>
        <p:scale>
          <a:sx n="66" d="100"/>
          <a:sy n="66" d="100"/>
        </p:scale>
        <p:origin x="-1488" y="-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8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202A51-E574-4310-AA53-36441A2F6605}" type="doc">
      <dgm:prSet loTypeId="urn:microsoft.com/office/officeart/2005/8/layout/vList2" loCatId="list" qsTypeId="urn:microsoft.com/office/officeart/2005/8/quickstyle/simple4" qsCatId="simple" csTypeId="urn:microsoft.com/office/officeart/2005/8/colors/accent0_2" csCatId="mainScheme" phldr="1"/>
      <dgm:spPr/>
      <dgm:t>
        <a:bodyPr/>
        <a:lstStyle/>
        <a:p>
          <a:endParaRPr lang="es-AR"/>
        </a:p>
      </dgm:t>
    </dgm:pt>
    <dgm:pt modelId="{C2A86639-6139-4BD0-B23A-78AD936C01BC}">
      <dgm:prSet/>
      <dgm:spPr/>
      <dgm:t>
        <a:bodyPr/>
        <a:lstStyle/>
        <a:p>
          <a:pPr rtl="0"/>
          <a:r>
            <a:rPr lang="es-AR" dirty="0"/>
            <a:t>Extracción de los datos</a:t>
          </a:r>
        </a:p>
      </dgm:t>
    </dgm:pt>
    <dgm:pt modelId="{A33F0C24-BA76-47F3-BDC5-0EB48DB07856}" type="parTrans" cxnId="{9EC60221-8271-4562-B427-63E4A4D03B30}">
      <dgm:prSet/>
      <dgm:spPr/>
      <dgm:t>
        <a:bodyPr/>
        <a:lstStyle/>
        <a:p>
          <a:endParaRPr lang="es-AR"/>
        </a:p>
      </dgm:t>
    </dgm:pt>
    <dgm:pt modelId="{CAC934D4-7167-4DA6-9CD4-3B86AED15F61}" type="sibTrans" cxnId="{9EC60221-8271-4562-B427-63E4A4D03B30}">
      <dgm:prSet/>
      <dgm:spPr/>
      <dgm:t>
        <a:bodyPr/>
        <a:lstStyle/>
        <a:p>
          <a:endParaRPr lang="es-AR"/>
        </a:p>
      </dgm:t>
    </dgm:pt>
    <dgm:pt modelId="{B6C06BAB-A051-4067-98CF-1797865FEE86}">
      <dgm:prSet/>
      <dgm:spPr/>
      <dgm:t>
        <a:bodyPr/>
        <a:lstStyle/>
        <a:p>
          <a:pPr rtl="0"/>
          <a:r>
            <a:rPr lang="es-AR" dirty="0"/>
            <a:t>Introducción</a:t>
          </a:r>
        </a:p>
      </dgm:t>
    </dgm:pt>
    <dgm:pt modelId="{A34D0C25-6F9B-4654-8489-F15F64C9C66A}" type="parTrans" cxnId="{1340C606-5A99-4199-A99E-935B7F53CF34}">
      <dgm:prSet/>
      <dgm:spPr/>
      <dgm:t>
        <a:bodyPr/>
        <a:lstStyle/>
        <a:p>
          <a:endParaRPr lang="es-AR"/>
        </a:p>
      </dgm:t>
    </dgm:pt>
    <dgm:pt modelId="{818503A4-603F-422B-B233-42CC6B833B3F}" type="sibTrans" cxnId="{1340C606-5A99-4199-A99E-935B7F53CF34}">
      <dgm:prSet/>
      <dgm:spPr/>
      <dgm:t>
        <a:bodyPr/>
        <a:lstStyle/>
        <a:p>
          <a:endParaRPr lang="es-AR"/>
        </a:p>
      </dgm:t>
    </dgm:pt>
    <dgm:pt modelId="{70CA49FF-1268-4372-B604-3E7524BD9844}">
      <dgm:prSet/>
      <dgm:spPr/>
      <dgm:t>
        <a:bodyPr/>
        <a:lstStyle/>
        <a:p>
          <a:pPr rtl="0"/>
          <a:r>
            <a:rPr lang="es-AR" dirty="0"/>
            <a:t>Modelado del proceso</a:t>
          </a:r>
        </a:p>
      </dgm:t>
    </dgm:pt>
    <dgm:pt modelId="{6D27E2AB-75FA-474B-92FC-7CE442655FE6}" type="sibTrans" cxnId="{044726BF-DF73-46C4-9018-C87C67298096}">
      <dgm:prSet/>
      <dgm:spPr/>
      <dgm:t>
        <a:bodyPr/>
        <a:lstStyle/>
        <a:p>
          <a:endParaRPr lang="es-AR"/>
        </a:p>
      </dgm:t>
    </dgm:pt>
    <dgm:pt modelId="{F925DC59-5C9F-4661-8A5E-EE688C69A878}" type="parTrans" cxnId="{044726BF-DF73-46C4-9018-C87C67298096}">
      <dgm:prSet/>
      <dgm:spPr/>
      <dgm:t>
        <a:bodyPr/>
        <a:lstStyle/>
        <a:p>
          <a:endParaRPr lang="es-AR"/>
        </a:p>
      </dgm:t>
    </dgm:pt>
    <dgm:pt modelId="{637946AB-6048-4656-8859-5904041BCC1E}">
      <dgm:prSet/>
      <dgm:spPr/>
      <dgm:t>
        <a:bodyPr/>
        <a:lstStyle/>
        <a:p>
          <a:pPr rtl="0"/>
          <a:r>
            <a:rPr lang="es-AR" dirty="0"/>
            <a:t>Verificación </a:t>
          </a:r>
          <a:r>
            <a:rPr lang="es-AR" dirty="0" smtClean="0"/>
            <a:t>de conformidad</a:t>
          </a:r>
        </a:p>
      </dgm:t>
    </dgm:pt>
    <dgm:pt modelId="{4A722640-F09E-40A7-AECE-354487E1D532}" type="sibTrans" cxnId="{6F5770F6-FA46-44D9-844A-A0F5F0F540EF}">
      <dgm:prSet/>
      <dgm:spPr/>
      <dgm:t>
        <a:bodyPr/>
        <a:lstStyle/>
        <a:p>
          <a:endParaRPr lang="es-AR"/>
        </a:p>
      </dgm:t>
    </dgm:pt>
    <dgm:pt modelId="{0949E8C6-EB03-4031-BD2E-74C2D9744873}" type="parTrans" cxnId="{6F5770F6-FA46-44D9-844A-A0F5F0F540EF}">
      <dgm:prSet/>
      <dgm:spPr/>
      <dgm:t>
        <a:bodyPr/>
        <a:lstStyle/>
        <a:p>
          <a:endParaRPr lang="es-AR"/>
        </a:p>
      </dgm:t>
    </dgm:pt>
    <dgm:pt modelId="{A6739E7A-91A0-4A94-A58D-BB3F04BBDB1F}">
      <dgm:prSet/>
      <dgm:spPr/>
      <dgm:t>
        <a:bodyPr/>
        <a:lstStyle/>
        <a:p>
          <a:pPr rtl="0"/>
          <a:r>
            <a:rPr lang="es-AR" dirty="0"/>
            <a:t>Conclusión</a:t>
          </a:r>
        </a:p>
      </dgm:t>
    </dgm:pt>
    <dgm:pt modelId="{E284FCAC-9974-4A2E-BBA8-BF579BFD5F54}" type="sibTrans" cxnId="{520C875E-4C2F-41FE-995F-4FDCFDA54D5B}">
      <dgm:prSet/>
      <dgm:spPr/>
      <dgm:t>
        <a:bodyPr/>
        <a:lstStyle/>
        <a:p>
          <a:endParaRPr lang="es-AR"/>
        </a:p>
      </dgm:t>
    </dgm:pt>
    <dgm:pt modelId="{90B06336-0CAF-4373-97AE-57ED4D82087C}" type="parTrans" cxnId="{520C875E-4C2F-41FE-995F-4FDCFDA54D5B}">
      <dgm:prSet/>
      <dgm:spPr/>
      <dgm:t>
        <a:bodyPr/>
        <a:lstStyle/>
        <a:p>
          <a:endParaRPr lang="es-AR"/>
        </a:p>
      </dgm:t>
    </dgm:pt>
    <dgm:pt modelId="{1A68DE1A-C859-4C1B-A10A-30AFFD175B3D}" type="pres">
      <dgm:prSet presAssocID="{94202A51-E574-4310-AA53-36441A2F660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78FA0D29-0F54-4989-8CAB-222567E085F3}" type="pres">
      <dgm:prSet presAssocID="{B6C06BAB-A051-4067-98CF-1797865FEE86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D47FDAC3-840A-474F-B041-51F0700A6EE5}" type="pres">
      <dgm:prSet presAssocID="{818503A4-603F-422B-B233-42CC6B833B3F}" presName="spacer" presStyleCnt="0"/>
      <dgm:spPr/>
      <dgm:t>
        <a:bodyPr/>
        <a:lstStyle/>
        <a:p>
          <a:endParaRPr lang="es-AR"/>
        </a:p>
      </dgm:t>
    </dgm:pt>
    <dgm:pt modelId="{5D92F2DF-A106-4A06-9255-D229FF7D3514}" type="pres">
      <dgm:prSet presAssocID="{C2A86639-6139-4BD0-B23A-78AD936C01BC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2E89C7CB-26BC-48E1-88A0-90EAFC3488AB}" type="pres">
      <dgm:prSet presAssocID="{CAC934D4-7167-4DA6-9CD4-3B86AED15F61}" presName="spacer" presStyleCnt="0"/>
      <dgm:spPr/>
      <dgm:t>
        <a:bodyPr/>
        <a:lstStyle/>
        <a:p>
          <a:endParaRPr lang="es-AR"/>
        </a:p>
      </dgm:t>
    </dgm:pt>
    <dgm:pt modelId="{9C35084E-86C3-447D-BFCE-8BD85C250B6A}" type="pres">
      <dgm:prSet presAssocID="{70CA49FF-1268-4372-B604-3E7524BD9844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32F8F3AB-D30A-45BB-83D7-DA3A659D37FE}" type="pres">
      <dgm:prSet presAssocID="{6D27E2AB-75FA-474B-92FC-7CE442655FE6}" presName="spacer" presStyleCnt="0"/>
      <dgm:spPr/>
      <dgm:t>
        <a:bodyPr/>
        <a:lstStyle/>
        <a:p>
          <a:endParaRPr lang="es-AR"/>
        </a:p>
      </dgm:t>
    </dgm:pt>
    <dgm:pt modelId="{5328F79C-2972-49A4-9A2C-22E114CA33FD}" type="pres">
      <dgm:prSet presAssocID="{637946AB-6048-4656-8859-5904041BCC1E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41807362-B107-4FC3-B75C-CF467E2DE2AD}" type="pres">
      <dgm:prSet presAssocID="{4A722640-F09E-40A7-AECE-354487E1D532}" presName="spacer" presStyleCnt="0"/>
      <dgm:spPr/>
      <dgm:t>
        <a:bodyPr/>
        <a:lstStyle/>
        <a:p>
          <a:endParaRPr lang="es-AR"/>
        </a:p>
      </dgm:t>
    </dgm:pt>
    <dgm:pt modelId="{F617B944-E0E2-4953-AD3F-1A348843CAE8}" type="pres">
      <dgm:prSet presAssocID="{A6739E7A-91A0-4A94-A58D-BB3F04BBDB1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3C8D99B4-8BB0-40B9-BA51-E61F1D0534FC}" type="presOf" srcId="{A6739E7A-91A0-4A94-A58D-BB3F04BBDB1F}" destId="{F617B944-E0E2-4953-AD3F-1A348843CAE8}" srcOrd="0" destOrd="0" presId="urn:microsoft.com/office/officeart/2005/8/layout/vList2"/>
    <dgm:cxn modelId="{D02E32AE-0DEF-4FD8-BC0E-C7E48FF13A68}" type="presOf" srcId="{94202A51-E574-4310-AA53-36441A2F6605}" destId="{1A68DE1A-C859-4C1B-A10A-30AFFD175B3D}" srcOrd="0" destOrd="0" presId="urn:microsoft.com/office/officeart/2005/8/layout/vList2"/>
    <dgm:cxn modelId="{1340C606-5A99-4199-A99E-935B7F53CF34}" srcId="{94202A51-E574-4310-AA53-36441A2F6605}" destId="{B6C06BAB-A051-4067-98CF-1797865FEE86}" srcOrd="0" destOrd="0" parTransId="{A34D0C25-6F9B-4654-8489-F15F64C9C66A}" sibTransId="{818503A4-603F-422B-B233-42CC6B833B3F}"/>
    <dgm:cxn modelId="{E35B415F-88AF-44DE-9380-0A412094458F}" type="presOf" srcId="{70CA49FF-1268-4372-B604-3E7524BD9844}" destId="{9C35084E-86C3-447D-BFCE-8BD85C250B6A}" srcOrd="0" destOrd="0" presId="urn:microsoft.com/office/officeart/2005/8/layout/vList2"/>
    <dgm:cxn modelId="{575C36C4-B1A0-4D2F-98FD-4B6F1441E273}" type="presOf" srcId="{B6C06BAB-A051-4067-98CF-1797865FEE86}" destId="{78FA0D29-0F54-4989-8CAB-222567E085F3}" srcOrd="0" destOrd="0" presId="urn:microsoft.com/office/officeart/2005/8/layout/vList2"/>
    <dgm:cxn modelId="{9F093B27-CB49-480B-8F95-4AEE011B1F37}" type="presOf" srcId="{C2A86639-6139-4BD0-B23A-78AD936C01BC}" destId="{5D92F2DF-A106-4A06-9255-D229FF7D3514}" srcOrd="0" destOrd="0" presId="urn:microsoft.com/office/officeart/2005/8/layout/vList2"/>
    <dgm:cxn modelId="{044726BF-DF73-46C4-9018-C87C67298096}" srcId="{94202A51-E574-4310-AA53-36441A2F6605}" destId="{70CA49FF-1268-4372-B604-3E7524BD9844}" srcOrd="2" destOrd="0" parTransId="{F925DC59-5C9F-4661-8A5E-EE688C69A878}" sibTransId="{6D27E2AB-75FA-474B-92FC-7CE442655FE6}"/>
    <dgm:cxn modelId="{9EC60221-8271-4562-B427-63E4A4D03B30}" srcId="{94202A51-E574-4310-AA53-36441A2F6605}" destId="{C2A86639-6139-4BD0-B23A-78AD936C01BC}" srcOrd="1" destOrd="0" parTransId="{A33F0C24-BA76-47F3-BDC5-0EB48DB07856}" sibTransId="{CAC934D4-7167-4DA6-9CD4-3B86AED15F61}"/>
    <dgm:cxn modelId="{520C875E-4C2F-41FE-995F-4FDCFDA54D5B}" srcId="{94202A51-E574-4310-AA53-36441A2F6605}" destId="{A6739E7A-91A0-4A94-A58D-BB3F04BBDB1F}" srcOrd="4" destOrd="0" parTransId="{90B06336-0CAF-4373-97AE-57ED4D82087C}" sibTransId="{E284FCAC-9974-4A2E-BBA8-BF579BFD5F54}"/>
    <dgm:cxn modelId="{620B01B2-4C0D-4B94-99EA-8AEB9D7D49D8}" type="presOf" srcId="{637946AB-6048-4656-8859-5904041BCC1E}" destId="{5328F79C-2972-49A4-9A2C-22E114CA33FD}" srcOrd="0" destOrd="0" presId="urn:microsoft.com/office/officeart/2005/8/layout/vList2"/>
    <dgm:cxn modelId="{6F5770F6-FA46-44D9-844A-A0F5F0F540EF}" srcId="{94202A51-E574-4310-AA53-36441A2F6605}" destId="{637946AB-6048-4656-8859-5904041BCC1E}" srcOrd="3" destOrd="0" parTransId="{0949E8C6-EB03-4031-BD2E-74C2D9744873}" sibTransId="{4A722640-F09E-40A7-AECE-354487E1D532}"/>
    <dgm:cxn modelId="{2636D862-99E5-440E-9220-2E475DD03238}" type="presParOf" srcId="{1A68DE1A-C859-4C1B-A10A-30AFFD175B3D}" destId="{78FA0D29-0F54-4989-8CAB-222567E085F3}" srcOrd="0" destOrd="0" presId="urn:microsoft.com/office/officeart/2005/8/layout/vList2"/>
    <dgm:cxn modelId="{8439684F-4EAC-4F22-975A-368381D69109}" type="presParOf" srcId="{1A68DE1A-C859-4C1B-A10A-30AFFD175B3D}" destId="{D47FDAC3-840A-474F-B041-51F0700A6EE5}" srcOrd="1" destOrd="0" presId="urn:microsoft.com/office/officeart/2005/8/layout/vList2"/>
    <dgm:cxn modelId="{DB4EE97E-51BD-4788-BC62-EA6264A44EAE}" type="presParOf" srcId="{1A68DE1A-C859-4C1B-A10A-30AFFD175B3D}" destId="{5D92F2DF-A106-4A06-9255-D229FF7D3514}" srcOrd="2" destOrd="0" presId="urn:microsoft.com/office/officeart/2005/8/layout/vList2"/>
    <dgm:cxn modelId="{9561395D-4D22-4173-8FBD-9A6EAB8A34D7}" type="presParOf" srcId="{1A68DE1A-C859-4C1B-A10A-30AFFD175B3D}" destId="{2E89C7CB-26BC-48E1-88A0-90EAFC3488AB}" srcOrd="3" destOrd="0" presId="urn:microsoft.com/office/officeart/2005/8/layout/vList2"/>
    <dgm:cxn modelId="{FA9EF43C-40E8-40AD-B51E-CBEB1F24B05C}" type="presParOf" srcId="{1A68DE1A-C859-4C1B-A10A-30AFFD175B3D}" destId="{9C35084E-86C3-447D-BFCE-8BD85C250B6A}" srcOrd="4" destOrd="0" presId="urn:microsoft.com/office/officeart/2005/8/layout/vList2"/>
    <dgm:cxn modelId="{5BB9C0A1-8D02-4D88-9F12-6369F4204F04}" type="presParOf" srcId="{1A68DE1A-C859-4C1B-A10A-30AFFD175B3D}" destId="{32F8F3AB-D30A-45BB-83D7-DA3A659D37FE}" srcOrd="5" destOrd="0" presId="urn:microsoft.com/office/officeart/2005/8/layout/vList2"/>
    <dgm:cxn modelId="{424A2B18-41CF-4334-860A-5EBB50605439}" type="presParOf" srcId="{1A68DE1A-C859-4C1B-A10A-30AFFD175B3D}" destId="{5328F79C-2972-49A4-9A2C-22E114CA33FD}" srcOrd="6" destOrd="0" presId="urn:microsoft.com/office/officeart/2005/8/layout/vList2"/>
    <dgm:cxn modelId="{9C57DA85-31CF-4076-A860-3F30E2993798}" type="presParOf" srcId="{1A68DE1A-C859-4C1B-A10A-30AFFD175B3D}" destId="{41807362-B107-4FC3-B75C-CF467E2DE2AD}" srcOrd="7" destOrd="0" presId="urn:microsoft.com/office/officeart/2005/8/layout/vList2"/>
    <dgm:cxn modelId="{84AE1EFF-8CFD-47AC-B458-F2D75E8485E2}" type="presParOf" srcId="{1A68DE1A-C859-4C1B-A10A-30AFFD175B3D}" destId="{F617B944-E0E2-4953-AD3F-1A348843CAE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Replay de log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1041BE3E-53D7-465D-AD4F-6C8F218420E5}">
      <dgm:prSet/>
      <dgm:spPr/>
      <dgm:t>
        <a:bodyPr/>
        <a:lstStyle/>
        <a:p>
          <a:pPr rtl="0"/>
          <a:endParaRPr lang="es-AR" dirty="0"/>
        </a:p>
      </dgm:t>
    </dgm:pt>
    <dgm:pt modelId="{91E5B2C5-5F92-4460-84D1-37687EDE1746}" type="parTrans" cxnId="{722726A6-91A4-4940-9D0C-CB194999F819}">
      <dgm:prSet/>
      <dgm:spPr/>
      <dgm:t>
        <a:bodyPr/>
        <a:lstStyle/>
        <a:p>
          <a:endParaRPr lang="es-AR"/>
        </a:p>
      </dgm:t>
    </dgm:pt>
    <dgm:pt modelId="{56080AC8-3324-4C2C-B9E2-649886C98E7C}" type="sibTrans" cxnId="{722726A6-91A4-4940-9D0C-CB194999F819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Y="253791" custLinFactNeighborX="-12996" custLinFactNeighborY="26110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99710" custScaleY="2000000" custLinFactNeighborX="-145" custLinFactNeighborY="60996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722726A6-91A4-4940-9D0C-CB194999F819}" srcId="{C9D9BCF9-1C90-42A1-B781-08C9636BC9BE}" destId="{1041BE3E-53D7-465D-AD4F-6C8F218420E5}" srcOrd="0" destOrd="0" parTransId="{91E5B2C5-5F92-4460-84D1-37687EDE1746}" sibTransId="{56080AC8-3324-4C2C-B9E2-649886C98E7C}"/>
    <dgm:cxn modelId="{671CAC89-7CAD-40DC-BAD9-A2916E57B10B}" type="presOf" srcId="{C9D9BCF9-1C90-42A1-B781-08C9636BC9BE}" destId="{B2BC94E3-858D-403F-B0A5-E1C3DC7E44ED}" srcOrd="1" destOrd="0" presId="urn:microsoft.com/office/officeart/2005/8/layout/list1"/>
    <dgm:cxn modelId="{880B7126-3289-4FF5-B463-CF8EF3817B6E}" type="presOf" srcId="{C9D9BCF9-1C90-42A1-B781-08C9636BC9BE}" destId="{02BDBCA3-5106-459B-9BC4-82385538ABFB}" srcOrd="0" destOrd="0" presId="urn:microsoft.com/office/officeart/2005/8/layout/list1"/>
    <dgm:cxn modelId="{20A6A85F-0AE0-4650-84A2-351209DADC4B}" type="presOf" srcId="{7CF04850-8462-47E5-99BA-C42067AAEEA7}" destId="{A51A4B6B-846C-4164-8018-F522998908E7}" srcOrd="0" destOrd="0" presId="urn:microsoft.com/office/officeart/2005/8/layout/list1"/>
    <dgm:cxn modelId="{8E301D21-9EB4-4A82-BAA8-A488334A1462}" type="presOf" srcId="{1041BE3E-53D7-465D-AD4F-6C8F218420E5}" destId="{37AE0E38-3993-4DCF-B07F-D033CCB96315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0F91E3E8-A12D-4666-BE63-7AAD1C5DDDBA}" type="presParOf" srcId="{A51A4B6B-846C-4164-8018-F522998908E7}" destId="{5B4DAC94-D014-4379-A096-054A7ADA41C8}" srcOrd="0" destOrd="0" presId="urn:microsoft.com/office/officeart/2005/8/layout/list1"/>
    <dgm:cxn modelId="{67B930EC-3B6E-4836-AD02-4BB5EBB9F434}" type="presParOf" srcId="{5B4DAC94-D014-4379-A096-054A7ADA41C8}" destId="{02BDBCA3-5106-459B-9BC4-82385538ABFB}" srcOrd="0" destOrd="0" presId="urn:microsoft.com/office/officeart/2005/8/layout/list1"/>
    <dgm:cxn modelId="{DCEEE0F6-8F7E-4B73-B4A5-839EF3ECE2AE}" type="presParOf" srcId="{5B4DAC94-D014-4379-A096-054A7ADA41C8}" destId="{B2BC94E3-858D-403F-B0A5-E1C3DC7E44ED}" srcOrd="1" destOrd="0" presId="urn:microsoft.com/office/officeart/2005/8/layout/list1"/>
    <dgm:cxn modelId="{5E070F50-5288-4581-BA9B-47AFB3DB7042}" type="presParOf" srcId="{A51A4B6B-846C-4164-8018-F522998908E7}" destId="{81591161-6C2A-463A-B808-0B1BB26BCE89}" srcOrd="1" destOrd="0" presId="urn:microsoft.com/office/officeart/2005/8/layout/list1"/>
    <dgm:cxn modelId="{B56E9306-72BB-45A8-A31F-8705508B654D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Verificación de conformidad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63F26599-CFFE-4717-93CF-8BA1FCC9CE49}">
      <dgm:prSet/>
      <dgm:spPr/>
      <dgm:t>
        <a:bodyPr/>
        <a:lstStyle/>
        <a:p>
          <a:pPr rtl="0"/>
          <a:endParaRPr lang="es-AR" dirty="0"/>
        </a:p>
      </dgm:t>
    </dgm:pt>
    <dgm:pt modelId="{966D1690-753C-419B-9E44-16822052578C}" type="parTrans" cxnId="{F09A446C-0312-437D-98C7-F65A0ABDB308}">
      <dgm:prSet/>
      <dgm:spPr/>
      <dgm:t>
        <a:bodyPr/>
        <a:lstStyle/>
        <a:p>
          <a:endParaRPr lang="es-AR"/>
        </a:p>
      </dgm:t>
    </dgm:pt>
    <dgm:pt modelId="{48EEED23-12FC-4A3B-A52C-CC6E5B5111B6}" type="sibTrans" cxnId="{F09A446C-0312-437D-98C7-F65A0ABDB308}">
      <dgm:prSet/>
      <dgm:spPr/>
      <dgm:t>
        <a:bodyPr/>
        <a:lstStyle/>
        <a:p>
          <a:endParaRPr lang="es-AR"/>
        </a:p>
      </dgm:t>
    </dgm:pt>
    <dgm:pt modelId="{E15CC377-1976-4A02-AC79-0A8462946B0F}">
      <dgm:prSet/>
      <dgm:spPr/>
      <dgm:t>
        <a:bodyPr/>
        <a:lstStyle/>
        <a:p>
          <a:pPr rtl="0"/>
          <a:endParaRPr lang="es-AR" dirty="0"/>
        </a:p>
      </dgm:t>
    </dgm:pt>
    <dgm:pt modelId="{AE2F01EE-B7CF-4926-8EBC-E07956A8BA35}" type="parTrans" cxnId="{A35296D8-DC7D-43F7-9D04-E5C5459787F7}">
      <dgm:prSet/>
      <dgm:spPr/>
      <dgm:t>
        <a:bodyPr/>
        <a:lstStyle/>
        <a:p>
          <a:endParaRPr lang="es-AR"/>
        </a:p>
      </dgm:t>
    </dgm:pt>
    <dgm:pt modelId="{A7568EE2-2C77-4829-88F8-A6393200B074}" type="sibTrans" cxnId="{A35296D8-DC7D-43F7-9D04-E5C5459787F7}">
      <dgm:prSet/>
      <dgm:spPr/>
      <dgm:t>
        <a:bodyPr/>
        <a:lstStyle/>
        <a:p>
          <a:endParaRPr lang="es-AR"/>
        </a:p>
      </dgm:t>
    </dgm:pt>
    <dgm:pt modelId="{3AD586A2-AA9F-404F-94AF-12FF9E7F3D9E}">
      <dgm:prSet/>
      <dgm:spPr/>
      <dgm:t>
        <a:bodyPr/>
        <a:lstStyle/>
        <a:p>
          <a:pPr rtl="0"/>
          <a:endParaRPr lang="es-AR" dirty="0"/>
        </a:p>
      </dgm:t>
    </dgm:pt>
    <dgm:pt modelId="{F3482108-DBEC-4D91-8296-96C96D7ED40B}" type="parTrans" cxnId="{9CD7FA96-C696-45E5-B1B3-B5ACC8BC17B4}">
      <dgm:prSet/>
      <dgm:spPr/>
      <dgm:t>
        <a:bodyPr/>
        <a:lstStyle/>
        <a:p>
          <a:endParaRPr lang="es-AR"/>
        </a:p>
      </dgm:t>
    </dgm:pt>
    <dgm:pt modelId="{93501912-A2D5-4048-97BD-91A17AA5A4A2}" type="sibTrans" cxnId="{9CD7FA96-C696-45E5-B1B3-B5ACC8BC17B4}">
      <dgm:prSet/>
      <dgm:spPr/>
      <dgm:t>
        <a:bodyPr/>
        <a:lstStyle/>
        <a:p>
          <a:endParaRPr lang="es-AR"/>
        </a:p>
      </dgm:t>
    </dgm:pt>
    <dgm:pt modelId="{DA03BEF6-A7C4-4AE4-A11E-31CB8928C62C}">
      <dgm:prSet/>
      <dgm:spPr/>
      <dgm:t>
        <a:bodyPr/>
        <a:lstStyle/>
        <a:p>
          <a:pPr rtl="0"/>
          <a:endParaRPr lang="es-AR" dirty="0"/>
        </a:p>
      </dgm:t>
    </dgm:pt>
    <dgm:pt modelId="{D1054A88-4CD2-4C34-AE37-C3E1092464C3}" type="parTrans" cxnId="{DC6AD3A3-3400-4195-9155-1F6ADA5D8362}">
      <dgm:prSet/>
      <dgm:spPr/>
      <dgm:t>
        <a:bodyPr/>
        <a:lstStyle/>
        <a:p>
          <a:endParaRPr lang="es-AR"/>
        </a:p>
      </dgm:t>
    </dgm:pt>
    <dgm:pt modelId="{C64877BB-52E2-4F53-8834-5C1F3746E24D}" type="sibTrans" cxnId="{DC6AD3A3-3400-4195-9155-1F6ADA5D8362}">
      <dgm:prSet/>
      <dgm:spPr/>
      <dgm:t>
        <a:bodyPr/>
        <a:lstStyle/>
        <a:p>
          <a:endParaRPr lang="es-AR"/>
        </a:p>
      </dgm:t>
    </dgm:pt>
    <dgm:pt modelId="{1B9C6F72-4772-4C41-8E7B-70BB417EE0E1}">
      <dgm:prSet/>
      <dgm:spPr/>
      <dgm:t>
        <a:bodyPr/>
        <a:lstStyle/>
        <a:p>
          <a:pPr rtl="0"/>
          <a:endParaRPr lang="es-AR" dirty="0"/>
        </a:p>
      </dgm:t>
    </dgm:pt>
    <dgm:pt modelId="{EECAFA27-F3CE-455B-BC17-90BD44BF428F}" type="parTrans" cxnId="{3C49EFA2-7E00-4413-8A3F-832B747D8726}">
      <dgm:prSet/>
      <dgm:spPr/>
      <dgm:t>
        <a:bodyPr/>
        <a:lstStyle/>
        <a:p>
          <a:endParaRPr lang="es-AR"/>
        </a:p>
      </dgm:t>
    </dgm:pt>
    <dgm:pt modelId="{7FFE58BB-66CD-4786-AFA9-4B8164D876EC}" type="sibTrans" cxnId="{3C49EFA2-7E00-4413-8A3F-832B747D8726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X="94921" custScaleY="35460" custLinFactNeighborX="-40005" custLinFactNeighborY="-18893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100000" custScaleY="60651" custLinFactNeighborX="-2353" custLinFactNeighborY="7655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72FF7D4A-FD3B-464C-9FBC-F8B830D4A790}" type="presOf" srcId="{3AD586A2-AA9F-404F-94AF-12FF9E7F3D9E}" destId="{37AE0E38-3993-4DCF-B07F-D033CCB96315}" srcOrd="0" destOrd="2" presId="urn:microsoft.com/office/officeart/2005/8/layout/list1"/>
    <dgm:cxn modelId="{43C8596A-D6EC-4479-A0BF-21DE88573CC5}" type="presOf" srcId="{C9D9BCF9-1C90-42A1-B781-08C9636BC9BE}" destId="{02BDBCA3-5106-459B-9BC4-82385538ABFB}" srcOrd="0" destOrd="0" presId="urn:microsoft.com/office/officeart/2005/8/layout/list1"/>
    <dgm:cxn modelId="{3C49EFA2-7E00-4413-8A3F-832B747D8726}" srcId="{C9D9BCF9-1C90-42A1-B781-08C9636BC9BE}" destId="{1B9C6F72-4772-4C41-8E7B-70BB417EE0E1}" srcOrd="4" destOrd="0" parTransId="{EECAFA27-F3CE-455B-BC17-90BD44BF428F}" sibTransId="{7FFE58BB-66CD-4786-AFA9-4B8164D876EC}"/>
    <dgm:cxn modelId="{7CEF333B-6B6C-4213-BCC9-5EA8046213C8}" type="presOf" srcId="{E15CC377-1976-4A02-AC79-0A8462946B0F}" destId="{37AE0E38-3993-4DCF-B07F-D033CCB96315}" srcOrd="0" destOrd="1" presId="urn:microsoft.com/office/officeart/2005/8/layout/list1"/>
    <dgm:cxn modelId="{A2B60494-BB30-4C95-8584-A40672F3D14E}" type="presOf" srcId="{7CF04850-8462-47E5-99BA-C42067AAEEA7}" destId="{A51A4B6B-846C-4164-8018-F522998908E7}" srcOrd="0" destOrd="0" presId="urn:microsoft.com/office/officeart/2005/8/layout/list1"/>
    <dgm:cxn modelId="{DC6AD3A3-3400-4195-9155-1F6ADA5D8362}" srcId="{C9D9BCF9-1C90-42A1-B781-08C9636BC9BE}" destId="{DA03BEF6-A7C4-4AE4-A11E-31CB8928C62C}" srcOrd="3" destOrd="0" parTransId="{D1054A88-4CD2-4C34-AE37-C3E1092464C3}" sibTransId="{C64877BB-52E2-4F53-8834-5C1F3746E24D}"/>
    <dgm:cxn modelId="{22D91ABC-95AF-464D-8FD7-3B0826BCEA8D}" type="presOf" srcId="{DA03BEF6-A7C4-4AE4-A11E-31CB8928C62C}" destId="{37AE0E38-3993-4DCF-B07F-D033CCB96315}" srcOrd="0" destOrd="3" presId="urn:microsoft.com/office/officeart/2005/8/layout/list1"/>
    <dgm:cxn modelId="{9CD7FA96-C696-45E5-B1B3-B5ACC8BC17B4}" srcId="{C9D9BCF9-1C90-42A1-B781-08C9636BC9BE}" destId="{3AD586A2-AA9F-404F-94AF-12FF9E7F3D9E}" srcOrd="2" destOrd="0" parTransId="{F3482108-DBEC-4D91-8296-96C96D7ED40B}" sibTransId="{93501912-A2D5-4048-97BD-91A17AA5A4A2}"/>
    <dgm:cxn modelId="{A35296D8-DC7D-43F7-9D04-E5C5459787F7}" srcId="{C9D9BCF9-1C90-42A1-B781-08C9636BC9BE}" destId="{E15CC377-1976-4A02-AC79-0A8462946B0F}" srcOrd="1" destOrd="0" parTransId="{AE2F01EE-B7CF-4926-8EBC-E07956A8BA35}" sibTransId="{A7568EE2-2C77-4829-88F8-A6393200B074}"/>
    <dgm:cxn modelId="{F09A446C-0312-437D-98C7-F65A0ABDB308}" srcId="{C9D9BCF9-1C90-42A1-B781-08C9636BC9BE}" destId="{63F26599-CFFE-4717-93CF-8BA1FCC9CE49}" srcOrd="0" destOrd="0" parTransId="{966D1690-753C-419B-9E44-16822052578C}" sibTransId="{48EEED23-12FC-4A3B-A52C-CC6E5B5111B6}"/>
    <dgm:cxn modelId="{8183AA10-A0A7-457C-B4F4-328F26C0A7BE}" type="presOf" srcId="{63F26599-CFFE-4717-93CF-8BA1FCC9CE49}" destId="{37AE0E38-3993-4DCF-B07F-D033CCB96315}" srcOrd="0" destOrd="0" presId="urn:microsoft.com/office/officeart/2005/8/layout/list1"/>
    <dgm:cxn modelId="{C18F838D-F887-471E-98A0-C19A100F242F}" type="presOf" srcId="{C9D9BCF9-1C90-42A1-B781-08C9636BC9BE}" destId="{B2BC94E3-858D-403F-B0A5-E1C3DC7E44ED}" srcOrd="1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90CF7BF8-9722-4191-94BF-489201A89EA7}" type="presOf" srcId="{1B9C6F72-4772-4C41-8E7B-70BB417EE0E1}" destId="{37AE0E38-3993-4DCF-B07F-D033CCB96315}" srcOrd="0" destOrd="4" presId="urn:microsoft.com/office/officeart/2005/8/layout/list1"/>
    <dgm:cxn modelId="{F472CFC1-E4AA-43B5-854E-33F0ACF0B8DB}" type="presParOf" srcId="{A51A4B6B-846C-4164-8018-F522998908E7}" destId="{5B4DAC94-D014-4379-A096-054A7ADA41C8}" srcOrd="0" destOrd="0" presId="urn:microsoft.com/office/officeart/2005/8/layout/list1"/>
    <dgm:cxn modelId="{5B14E4C6-9502-4D44-812A-847F6F30D855}" type="presParOf" srcId="{5B4DAC94-D014-4379-A096-054A7ADA41C8}" destId="{02BDBCA3-5106-459B-9BC4-82385538ABFB}" srcOrd="0" destOrd="0" presId="urn:microsoft.com/office/officeart/2005/8/layout/list1"/>
    <dgm:cxn modelId="{238402C3-C113-44E4-BF08-EED7EE75DCE6}" type="presParOf" srcId="{5B4DAC94-D014-4379-A096-054A7ADA41C8}" destId="{B2BC94E3-858D-403F-B0A5-E1C3DC7E44ED}" srcOrd="1" destOrd="0" presId="urn:microsoft.com/office/officeart/2005/8/layout/list1"/>
    <dgm:cxn modelId="{8A68D8C9-25F2-45C3-98B4-3C8E2E1E2798}" type="presParOf" srcId="{A51A4B6B-846C-4164-8018-F522998908E7}" destId="{81591161-6C2A-463A-B808-0B1BB26BCE89}" srcOrd="1" destOrd="0" presId="urn:microsoft.com/office/officeart/2005/8/layout/list1"/>
    <dgm:cxn modelId="{6CDFD8B4-9D79-4BD1-96F5-574409CDA539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Verificación de conformidad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>
        <a:solidFill>
          <a:schemeClr val="bg1"/>
        </a:solidFill>
      </dgm:spPr>
      <dgm:t>
        <a:bodyPr/>
        <a:lstStyle/>
        <a:p>
          <a:pPr rtl="0"/>
          <a:r>
            <a:rPr lang="es-AR" dirty="0" smtClean="0"/>
            <a:t>La cantidad de movimientos tiene una media de 2,6 y un desvío de 0,95</a:t>
          </a:r>
          <a:endParaRPr lang="es-AR" dirty="0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5AC4049D-90C7-47E6-A00E-BDA1998DAC5F}">
      <dgm:prSet/>
      <dgm:spPr>
        <a:solidFill>
          <a:schemeClr val="bg1"/>
        </a:solidFill>
      </dgm:spPr>
      <dgm:t>
        <a:bodyPr/>
        <a:lstStyle/>
        <a:p>
          <a:pPr rtl="0"/>
          <a:r>
            <a:rPr lang="es-AR" dirty="0" smtClean="0"/>
            <a:t>Extracción de trazas con una cantidad de movimientos mayor a la media más dos desvíos</a:t>
          </a:r>
          <a:endParaRPr lang="es-AR" dirty="0"/>
        </a:p>
      </dgm:t>
    </dgm:pt>
    <dgm:pt modelId="{E0C8D0F9-DA21-4577-8A50-229F7D6DCCE2}" type="parTrans" cxnId="{F4342701-0CCF-42C8-9EBC-7ABDFC61BF6D}">
      <dgm:prSet/>
      <dgm:spPr/>
      <dgm:t>
        <a:bodyPr/>
        <a:lstStyle/>
        <a:p>
          <a:endParaRPr lang="es-AR"/>
        </a:p>
      </dgm:t>
    </dgm:pt>
    <dgm:pt modelId="{0558FA68-5DBA-467F-96AD-F632B2760E5C}" type="sibTrans" cxnId="{F4342701-0CCF-42C8-9EBC-7ABDFC61BF6D}">
      <dgm:prSet/>
      <dgm:spPr/>
      <dgm:t>
        <a:bodyPr/>
        <a:lstStyle/>
        <a:p>
          <a:endParaRPr lang="es-AR"/>
        </a:p>
      </dgm:t>
    </dgm:pt>
    <dgm:pt modelId="{566EE82C-9639-4A9E-89D6-507970A4EA2B}">
      <dgm:prSet/>
      <dgm:spPr>
        <a:solidFill>
          <a:schemeClr val="bg1"/>
        </a:solidFill>
      </dgm:spPr>
      <dgm:t>
        <a:bodyPr/>
        <a:lstStyle/>
        <a:p>
          <a:pPr rtl="0"/>
          <a:r>
            <a:rPr lang="es-AR" dirty="0" smtClean="0"/>
            <a:t>Extracción de trazas con un ajuste menor al 50% del modelo</a:t>
          </a:r>
          <a:endParaRPr lang="es-AR" dirty="0"/>
        </a:p>
      </dgm:t>
    </dgm:pt>
    <dgm:pt modelId="{8DD0E79F-CEBF-4649-AB9B-3B1BFEF628DA}" type="parTrans" cxnId="{4B7B8247-9175-4854-829C-BB38A9A3A2ED}">
      <dgm:prSet/>
      <dgm:spPr/>
      <dgm:t>
        <a:bodyPr/>
        <a:lstStyle/>
        <a:p>
          <a:endParaRPr lang="es-AR"/>
        </a:p>
      </dgm:t>
    </dgm:pt>
    <dgm:pt modelId="{4399C02C-DC94-4619-A038-E4C8E07392A2}" type="sibTrans" cxnId="{4B7B8247-9175-4854-829C-BB38A9A3A2ED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Y="122848" custLinFactNeighborX="1709" custLinFactNeighborY="2127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C579E6DC-4D10-42AC-A4B2-13A80981352E}" type="presOf" srcId="{C9D9BCF9-1C90-42A1-B781-08C9636BC9BE}" destId="{B2BC94E3-858D-403F-B0A5-E1C3DC7E44ED}" srcOrd="1" destOrd="0" presId="urn:microsoft.com/office/officeart/2005/8/layout/list1"/>
    <dgm:cxn modelId="{D335BF8F-1D5A-42B2-ABEF-BC08253A7F73}" type="presOf" srcId="{7CF04850-8462-47E5-99BA-C42067AAEEA7}" destId="{A51A4B6B-846C-4164-8018-F522998908E7}" srcOrd="0" destOrd="0" presId="urn:microsoft.com/office/officeart/2005/8/layout/list1"/>
    <dgm:cxn modelId="{2F770129-8B89-43D7-A7DC-E1379CAB8000}" type="presOf" srcId="{5AC4049D-90C7-47E6-A00E-BDA1998DAC5F}" destId="{37AE0E38-3993-4DCF-B07F-D033CCB96315}" srcOrd="0" destOrd="1" presId="urn:microsoft.com/office/officeart/2005/8/layout/list1"/>
    <dgm:cxn modelId="{F4342701-0CCF-42C8-9EBC-7ABDFC61BF6D}" srcId="{C9D9BCF9-1C90-42A1-B781-08C9636BC9BE}" destId="{5AC4049D-90C7-47E6-A00E-BDA1998DAC5F}" srcOrd="1" destOrd="0" parTransId="{E0C8D0F9-DA21-4577-8A50-229F7D6DCCE2}" sibTransId="{0558FA68-5DBA-467F-96AD-F632B2760E5C}"/>
    <dgm:cxn modelId="{FE8CF2D5-AA9A-4D0A-A893-5D510EF124EB}" type="presOf" srcId="{C9D9BCF9-1C90-42A1-B781-08C9636BC9BE}" destId="{02BDBCA3-5106-459B-9BC4-82385538ABFB}" srcOrd="0" destOrd="0" presId="urn:microsoft.com/office/officeart/2005/8/layout/list1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7F0E7D2B-B54F-4A2E-989A-1A11FA853C29}" type="presOf" srcId="{327474F0-E5F5-41C0-91B7-71F92029616C}" destId="{37AE0E38-3993-4DCF-B07F-D033CCB96315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4B7B8247-9175-4854-829C-BB38A9A3A2ED}" srcId="{C9D9BCF9-1C90-42A1-B781-08C9636BC9BE}" destId="{566EE82C-9639-4A9E-89D6-507970A4EA2B}" srcOrd="2" destOrd="0" parTransId="{8DD0E79F-CEBF-4649-AB9B-3B1BFEF628DA}" sibTransId="{4399C02C-DC94-4619-A038-E4C8E07392A2}"/>
    <dgm:cxn modelId="{EEF265DC-1F26-4C30-83C5-783091FE65EF}" type="presOf" srcId="{566EE82C-9639-4A9E-89D6-507970A4EA2B}" destId="{37AE0E38-3993-4DCF-B07F-D033CCB96315}" srcOrd="0" destOrd="2" presId="urn:microsoft.com/office/officeart/2005/8/layout/list1"/>
    <dgm:cxn modelId="{4EF9E1EA-EEDB-4C08-B38B-69B9C17F968C}" type="presParOf" srcId="{A51A4B6B-846C-4164-8018-F522998908E7}" destId="{5B4DAC94-D014-4379-A096-054A7ADA41C8}" srcOrd="0" destOrd="0" presId="urn:microsoft.com/office/officeart/2005/8/layout/list1"/>
    <dgm:cxn modelId="{BD2F654A-15D5-4F98-8D78-BE720EACD911}" type="presParOf" srcId="{5B4DAC94-D014-4379-A096-054A7ADA41C8}" destId="{02BDBCA3-5106-459B-9BC4-82385538ABFB}" srcOrd="0" destOrd="0" presId="urn:microsoft.com/office/officeart/2005/8/layout/list1"/>
    <dgm:cxn modelId="{45FAE542-8DD1-4CAF-810A-0B6A47B9A0CC}" type="presParOf" srcId="{5B4DAC94-D014-4379-A096-054A7ADA41C8}" destId="{B2BC94E3-858D-403F-B0A5-E1C3DC7E44ED}" srcOrd="1" destOrd="0" presId="urn:microsoft.com/office/officeart/2005/8/layout/list1"/>
    <dgm:cxn modelId="{3072ED18-E178-4145-B332-150C79383DA2}" type="presParOf" srcId="{A51A4B6B-846C-4164-8018-F522998908E7}" destId="{81591161-6C2A-463A-B808-0B1BB26BCE89}" srcOrd="1" destOrd="0" presId="urn:microsoft.com/office/officeart/2005/8/layout/list1"/>
    <dgm:cxn modelId="{6EBCC0F0-66DB-4AE4-A39B-58F390EB9041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Problemas encontrados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6CC7D2F6-842F-4416-BD17-76C01961F7D3}">
      <dgm:prSet/>
      <dgm:spPr/>
      <dgm:t>
        <a:bodyPr/>
        <a:lstStyle/>
        <a:p>
          <a:pPr rtl="0"/>
          <a:endParaRPr lang="es-AR" dirty="0"/>
        </a:p>
      </dgm:t>
    </dgm:pt>
    <dgm:pt modelId="{B79F3A02-FDFF-4D97-8D0C-825837CE875F}" type="parTrans" cxnId="{5D90291A-0095-4E65-9A90-2B5E55770761}">
      <dgm:prSet/>
      <dgm:spPr/>
      <dgm:t>
        <a:bodyPr/>
        <a:lstStyle/>
        <a:p>
          <a:endParaRPr lang="es-AR"/>
        </a:p>
      </dgm:t>
    </dgm:pt>
    <dgm:pt modelId="{E3AA657E-7584-4D73-BF49-9FCAC59D7D76}" type="sibTrans" cxnId="{5D90291A-0095-4E65-9A90-2B5E55770761}">
      <dgm:prSet/>
      <dgm:spPr/>
      <dgm:t>
        <a:bodyPr/>
        <a:lstStyle/>
        <a:p>
          <a:endParaRPr lang="es-AR"/>
        </a:p>
      </dgm:t>
    </dgm:pt>
    <dgm:pt modelId="{B681C9B8-D47B-45A2-A7C7-770615124CCB}">
      <dgm:prSet/>
      <dgm:spPr/>
      <dgm:t>
        <a:bodyPr/>
        <a:lstStyle/>
        <a:p>
          <a:pPr rtl="0"/>
          <a:endParaRPr lang="es-AR" dirty="0"/>
        </a:p>
      </dgm:t>
    </dgm:pt>
    <dgm:pt modelId="{D226A219-6389-43DA-93EF-F8CCF1EFD3BB}" type="parTrans" cxnId="{30270350-A927-40D4-963D-E0C321C37472}">
      <dgm:prSet/>
      <dgm:spPr/>
      <dgm:t>
        <a:bodyPr/>
        <a:lstStyle/>
        <a:p>
          <a:endParaRPr lang="es-AR"/>
        </a:p>
      </dgm:t>
    </dgm:pt>
    <dgm:pt modelId="{5934ADBA-26B4-4137-BDF6-FC2790EE98DC}" type="sibTrans" cxnId="{30270350-A927-40D4-963D-E0C321C37472}">
      <dgm:prSet/>
      <dgm:spPr/>
      <dgm:t>
        <a:bodyPr/>
        <a:lstStyle/>
        <a:p>
          <a:endParaRPr lang="es-AR"/>
        </a:p>
      </dgm:t>
    </dgm:pt>
    <dgm:pt modelId="{AFB2B20D-E799-45F3-9E97-5FF555CBF0C3}">
      <dgm:prSet/>
      <dgm:spPr/>
      <dgm:t>
        <a:bodyPr/>
        <a:lstStyle/>
        <a:p>
          <a:pPr rtl="0"/>
          <a:endParaRPr lang="es-AR" dirty="0"/>
        </a:p>
      </dgm:t>
    </dgm:pt>
    <dgm:pt modelId="{1C2E4EAF-4441-41A4-8979-E3CF92148CF2}" type="parTrans" cxnId="{10F23BD3-4A03-4C02-B095-0C1E48B57ADF}">
      <dgm:prSet/>
      <dgm:spPr/>
      <dgm:t>
        <a:bodyPr/>
        <a:lstStyle/>
        <a:p>
          <a:endParaRPr lang="es-AR"/>
        </a:p>
      </dgm:t>
    </dgm:pt>
    <dgm:pt modelId="{0C8B4477-8E3F-46F8-9D32-163DC969F239}" type="sibTrans" cxnId="{10F23BD3-4A03-4C02-B095-0C1E48B57ADF}">
      <dgm:prSet/>
      <dgm:spPr/>
      <dgm:t>
        <a:bodyPr/>
        <a:lstStyle/>
        <a:p>
          <a:endParaRPr lang="es-AR"/>
        </a:p>
      </dgm:t>
    </dgm:pt>
    <dgm:pt modelId="{C78C2D7F-92D5-466D-9733-A2F279773286}">
      <dgm:prSet/>
      <dgm:spPr/>
      <dgm:t>
        <a:bodyPr/>
        <a:lstStyle/>
        <a:p>
          <a:pPr rtl="0"/>
          <a:endParaRPr lang="es-AR" dirty="0"/>
        </a:p>
      </dgm:t>
    </dgm:pt>
    <dgm:pt modelId="{14AA4E6C-F38F-431A-BCBE-744EBC09512C}" type="parTrans" cxnId="{62E8F467-3757-443A-9E37-A176409652AC}">
      <dgm:prSet/>
      <dgm:spPr/>
      <dgm:t>
        <a:bodyPr/>
        <a:lstStyle/>
        <a:p>
          <a:endParaRPr lang="es-AR"/>
        </a:p>
      </dgm:t>
    </dgm:pt>
    <dgm:pt modelId="{67E53F72-4AF9-4E5F-BABD-F5DEFBB29B30}" type="sibTrans" cxnId="{62E8F467-3757-443A-9E37-A176409652AC}">
      <dgm:prSet/>
      <dgm:spPr/>
      <dgm:t>
        <a:bodyPr/>
        <a:lstStyle/>
        <a:p>
          <a:endParaRPr lang="es-AR"/>
        </a:p>
      </dgm:t>
    </dgm:pt>
    <dgm:pt modelId="{095D1E7C-FDEC-43E9-9BD2-366BBB9FD6D0}">
      <dgm:prSet/>
      <dgm:spPr/>
      <dgm:t>
        <a:bodyPr/>
        <a:lstStyle/>
        <a:p>
          <a:pPr rtl="0"/>
          <a:endParaRPr lang="es-AR" dirty="0"/>
        </a:p>
      </dgm:t>
    </dgm:pt>
    <dgm:pt modelId="{83FD083C-6261-446D-9A74-5D467D142A92}" type="parTrans" cxnId="{39B44619-5B5A-4ADB-A1C2-B39F11892863}">
      <dgm:prSet/>
      <dgm:spPr/>
      <dgm:t>
        <a:bodyPr/>
        <a:lstStyle/>
        <a:p>
          <a:endParaRPr lang="es-AR"/>
        </a:p>
      </dgm:t>
    </dgm:pt>
    <dgm:pt modelId="{2C3F2241-14A4-4178-975D-F5A7BAF006E9}" type="sibTrans" cxnId="{39B44619-5B5A-4ADB-A1C2-B39F11892863}">
      <dgm:prSet/>
      <dgm:spPr/>
      <dgm:t>
        <a:bodyPr/>
        <a:lstStyle/>
        <a:p>
          <a:endParaRPr lang="es-AR"/>
        </a:p>
      </dgm:t>
    </dgm:pt>
    <dgm:pt modelId="{BC866087-D238-4056-8189-D7562A93968B}">
      <dgm:prSet/>
      <dgm:spPr/>
      <dgm:t>
        <a:bodyPr/>
        <a:lstStyle/>
        <a:p>
          <a:pPr rtl="0"/>
          <a:endParaRPr lang="es-AR" dirty="0"/>
        </a:p>
      </dgm:t>
    </dgm:pt>
    <dgm:pt modelId="{9CA0C1EC-3F85-4DF8-B12E-01831909E184}" type="parTrans" cxnId="{47910B80-9B80-4806-9DE1-D6EC89C0BA32}">
      <dgm:prSet/>
      <dgm:spPr/>
      <dgm:t>
        <a:bodyPr/>
        <a:lstStyle/>
        <a:p>
          <a:endParaRPr lang="es-AR"/>
        </a:p>
      </dgm:t>
    </dgm:pt>
    <dgm:pt modelId="{2BC7EC27-30C9-4E16-A2B9-B45176959486}" type="sibTrans" cxnId="{47910B80-9B80-4806-9DE1-D6EC89C0BA32}">
      <dgm:prSet/>
      <dgm:spPr/>
      <dgm:t>
        <a:bodyPr/>
        <a:lstStyle/>
        <a:p>
          <a:endParaRPr lang="es-AR"/>
        </a:p>
      </dgm:t>
    </dgm:pt>
    <dgm:pt modelId="{326E966D-2534-44CD-B60F-05EDF4B46789}">
      <dgm:prSet/>
      <dgm:spPr/>
      <dgm:t>
        <a:bodyPr/>
        <a:lstStyle/>
        <a:p>
          <a:pPr rtl="0"/>
          <a:endParaRPr lang="es-AR" dirty="0"/>
        </a:p>
      </dgm:t>
    </dgm:pt>
    <dgm:pt modelId="{DE25BDDF-31FF-4028-9F10-57F5F1D9D4D4}" type="parTrans" cxnId="{A1567974-2903-42C7-A3E8-FC2B91D222D9}">
      <dgm:prSet/>
      <dgm:spPr/>
      <dgm:t>
        <a:bodyPr/>
        <a:lstStyle/>
        <a:p>
          <a:endParaRPr lang="es-AR"/>
        </a:p>
      </dgm:t>
    </dgm:pt>
    <dgm:pt modelId="{B101BE95-FC43-4642-892C-9D604E214AB0}" type="sibTrans" cxnId="{A1567974-2903-42C7-A3E8-FC2B91D222D9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Y="90433" custLinFactNeighborY="11204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Y="122848" custLinFactY="960" custLinFactNeighborX="388" custLinFactNeighborY="100000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966720A6-D1F2-45EF-9B77-C1BDBD5C083D}" type="presOf" srcId="{BC866087-D238-4056-8189-D7562A93968B}" destId="{37AE0E38-3993-4DCF-B07F-D033CCB96315}" srcOrd="0" destOrd="4" presId="urn:microsoft.com/office/officeart/2005/8/layout/list1"/>
    <dgm:cxn modelId="{A1567974-2903-42C7-A3E8-FC2B91D222D9}" srcId="{C9D9BCF9-1C90-42A1-B781-08C9636BC9BE}" destId="{326E966D-2534-44CD-B60F-05EDF4B46789}" srcOrd="5" destOrd="0" parTransId="{DE25BDDF-31FF-4028-9F10-57F5F1D9D4D4}" sibTransId="{B101BE95-FC43-4642-892C-9D604E214AB0}"/>
    <dgm:cxn modelId="{A104F3D8-C6AD-40A7-B74F-97BAD7BE764B}" type="presOf" srcId="{C9D9BCF9-1C90-42A1-B781-08C9636BC9BE}" destId="{B2BC94E3-858D-403F-B0A5-E1C3DC7E44ED}" srcOrd="1" destOrd="0" presId="urn:microsoft.com/office/officeart/2005/8/layout/list1"/>
    <dgm:cxn modelId="{343ECD19-0196-4C55-8CB3-40DC8157F066}" type="presOf" srcId="{AFB2B20D-E799-45F3-9E97-5FF555CBF0C3}" destId="{37AE0E38-3993-4DCF-B07F-D033CCB96315}" srcOrd="0" destOrd="1" presId="urn:microsoft.com/office/officeart/2005/8/layout/list1"/>
    <dgm:cxn modelId="{3B81BF2F-8D66-420C-A3B2-467C0149ABDD}" type="presOf" srcId="{C9D9BCF9-1C90-42A1-B781-08C9636BC9BE}" destId="{02BDBCA3-5106-459B-9BC4-82385538ABFB}" srcOrd="0" destOrd="0" presId="urn:microsoft.com/office/officeart/2005/8/layout/list1"/>
    <dgm:cxn modelId="{8E3BB5F4-C4E1-4B19-807F-6690045BCBD9}" type="presOf" srcId="{326E966D-2534-44CD-B60F-05EDF4B46789}" destId="{37AE0E38-3993-4DCF-B07F-D033CCB96315}" srcOrd="0" destOrd="5" presId="urn:microsoft.com/office/officeart/2005/8/layout/list1"/>
    <dgm:cxn modelId="{063C1D61-F094-440C-B543-35409D275479}" type="presOf" srcId="{B681C9B8-D47B-45A2-A7C7-770615124CCB}" destId="{37AE0E38-3993-4DCF-B07F-D033CCB96315}" srcOrd="0" destOrd="0" presId="urn:microsoft.com/office/officeart/2005/8/layout/list1"/>
    <dgm:cxn modelId="{62E8F467-3757-443A-9E37-A176409652AC}" srcId="{C9D9BCF9-1C90-42A1-B781-08C9636BC9BE}" destId="{C78C2D7F-92D5-466D-9733-A2F279773286}" srcOrd="2" destOrd="0" parTransId="{14AA4E6C-F38F-431A-BCBE-744EBC09512C}" sibTransId="{67E53F72-4AF9-4E5F-BABD-F5DEFBB29B30}"/>
    <dgm:cxn modelId="{B8755D2E-BF50-4296-8CC6-9266ABC03F7E}" type="presOf" srcId="{095D1E7C-FDEC-43E9-9BD2-366BBB9FD6D0}" destId="{37AE0E38-3993-4DCF-B07F-D033CCB96315}" srcOrd="0" destOrd="3" presId="urn:microsoft.com/office/officeart/2005/8/layout/list1"/>
    <dgm:cxn modelId="{30270350-A927-40D4-963D-E0C321C37472}" srcId="{C9D9BCF9-1C90-42A1-B781-08C9636BC9BE}" destId="{B681C9B8-D47B-45A2-A7C7-770615124CCB}" srcOrd="0" destOrd="0" parTransId="{D226A219-6389-43DA-93EF-F8CCF1EFD3BB}" sibTransId="{5934ADBA-26B4-4137-BDF6-FC2790EE98DC}"/>
    <dgm:cxn modelId="{39B44619-5B5A-4ADB-A1C2-B39F11892863}" srcId="{C9D9BCF9-1C90-42A1-B781-08C9636BC9BE}" destId="{095D1E7C-FDEC-43E9-9BD2-366BBB9FD6D0}" srcOrd="3" destOrd="0" parTransId="{83FD083C-6261-446D-9A74-5D467D142A92}" sibTransId="{2C3F2241-14A4-4178-975D-F5A7BAF006E9}"/>
    <dgm:cxn modelId="{10F23BD3-4A03-4C02-B095-0C1E48B57ADF}" srcId="{C9D9BCF9-1C90-42A1-B781-08C9636BC9BE}" destId="{AFB2B20D-E799-45F3-9E97-5FF555CBF0C3}" srcOrd="1" destOrd="0" parTransId="{1C2E4EAF-4441-41A4-8979-E3CF92148CF2}" sibTransId="{0C8B4477-8E3F-46F8-9D32-163DC969F239}"/>
    <dgm:cxn modelId="{47910B80-9B80-4806-9DE1-D6EC89C0BA32}" srcId="{C9D9BCF9-1C90-42A1-B781-08C9636BC9BE}" destId="{BC866087-D238-4056-8189-D7562A93968B}" srcOrd="4" destOrd="0" parTransId="{9CA0C1EC-3F85-4DF8-B12E-01831909E184}" sibTransId="{2BC7EC27-30C9-4E16-A2B9-B45176959486}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5D90291A-0095-4E65-9A90-2B5E55770761}" srcId="{C9D9BCF9-1C90-42A1-B781-08C9636BC9BE}" destId="{6CC7D2F6-842F-4416-BD17-76C01961F7D3}" srcOrd="6" destOrd="0" parTransId="{B79F3A02-FDFF-4D97-8D0C-825837CE875F}" sibTransId="{E3AA657E-7584-4D73-BF49-9FCAC59D7D76}"/>
    <dgm:cxn modelId="{DDFF7723-BF65-462D-A607-A7BE52BAE1B7}" type="presOf" srcId="{6CC7D2F6-842F-4416-BD17-76C01961F7D3}" destId="{37AE0E38-3993-4DCF-B07F-D033CCB96315}" srcOrd="0" destOrd="6" presId="urn:microsoft.com/office/officeart/2005/8/layout/list1"/>
    <dgm:cxn modelId="{DD709F83-3FD2-43BC-84BA-69DF30B16350}" type="presOf" srcId="{7CF04850-8462-47E5-99BA-C42067AAEEA7}" destId="{A51A4B6B-846C-4164-8018-F522998908E7}" srcOrd="0" destOrd="0" presId="urn:microsoft.com/office/officeart/2005/8/layout/list1"/>
    <dgm:cxn modelId="{FC06E1A1-9D14-42EC-8C63-FF5859825D35}" type="presOf" srcId="{C78C2D7F-92D5-466D-9733-A2F279773286}" destId="{37AE0E38-3993-4DCF-B07F-D033CCB96315}" srcOrd="0" destOrd="2" presId="urn:microsoft.com/office/officeart/2005/8/layout/list1"/>
    <dgm:cxn modelId="{6F5399EE-4E2B-4366-AA02-C74C14EC7787}" type="presParOf" srcId="{A51A4B6B-846C-4164-8018-F522998908E7}" destId="{5B4DAC94-D014-4379-A096-054A7ADA41C8}" srcOrd="0" destOrd="0" presId="urn:microsoft.com/office/officeart/2005/8/layout/list1"/>
    <dgm:cxn modelId="{741BA056-9573-4479-BFE1-A5A548F82D4B}" type="presParOf" srcId="{5B4DAC94-D014-4379-A096-054A7ADA41C8}" destId="{02BDBCA3-5106-459B-9BC4-82385538ABFB}" srcOrd="0" destOrd="0" presId="urn:microsoft.com/office/officeart/2005/8/layout/list1"/>
    <dgm:cxn modelId="{4E3DACF1-2F86-40BD-8078-2A2165F72CE1}" type="presParOf" srcId="{5B4DAC94-D014-4379-A096-054A7ADA41C8}" destId="{B2BC94E3-858D-403F-B0A5-E1C3DC7E44ED}" srcOrd="1" destOrd="0" presId="urn:microsoft.com/office/officeart/2005/8/layout/list1"/>
    <dgm:cxn modelId="{07D5D0D3-1C10-46A4-8855-DB2278646410}" type="presParOf" srcId="{A51A4B6B-846C-4164-8018-F522998908E7}" destId="{81591161-6C2A-463A-B808-0B1BB26BCE89}" srcOrd="1" destOrd="0" presId="urn:microsoft.com/office/officeart/2005/8/layout/list1"/>
    <dgm:cxn modelId="{88EF6C5F-0A95-4EA1-9DC8-9619CC80EE68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</dgm:ptLst>
  <dgm:cxnLst>
    <dgm:cxn modelId="{4112E8CE-4510-44AB-8E69-224414AD003C}" type="presOf" srcId="{7CF04850-8462-47E5-99BA-C42067AAEEA7}" destId="{A51A4B6B-846C-4164-8018-F522998908E7}" srcOrd="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Eventos repetidos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E2E03166-A952-4075-8EAA-3D55C9F6DF49}">
      <dgm:prSet custT="1"/>
      <dgm:spPr/>
      <dgm:t>
        <a:bodyPr/>
        <a:lstStyle/>
        <a:p>
          <a:pPr rtl="0"/>
          <a:endParaRPr lang="es-AR" sz="2000" dirty="0"/>
        </a:p>
      </dgm:t>
    </dgm:pt>
    <dgm:pt modelId="{A3A55497-891F-4149-9B68-7E48CC1295CC}" type="parTrans" cxnId="{F4743264-0DD2-4E6D-839D-79A1D1AF7CEE}">
      <dgm:prSet/>
      <dgm:spPr/>
      <dgm:t>
        <a:bodyPr/>
        <a:lstStyle/>
        <a:p>
          <a:endParaRPr lang="es-AR"/>
        </a:p>
      </dgm:t>
    </dgm:pt>
    <dgm:pt modelId="{4518CFAD-61E3-4179-8FFF-F018C32083A4}" type="sibTrans" cxnId="{F4743264-0DD2-4E6D-839D-79A1D1AF7CEE}">
      <dgm:prSet/>
      <dgm:spPr/>
      <dgm:t>
        <a:bodyPr/>
        <a:lstStyle/>
        <a:p>
          <a:endParaRPr lang="es-AR"/>
        </a:p>
      </dgm:t>
    </dgm:pt>
    <dgm:pt modelId="{8EB3939B-72EE-4A32-A41D-3B0225915055}">
      <dgm:prSet custT="1"/>
      <dgm:spPr/>
      <dgm:t>
        <a:bodyPr/>
        <a:lstStyle/>
        <a:p>
          <a:pPr rtl="0"/>
          <a:endParaRPr lang="es-AR" sz="2000" dirty="0"/>
        </a:p>
      </dgm:t>
    </dgm:pt>
    <dgm:pt modelId="{7028AA23-4EA7-4046-AC8D-AB6A1AEF4290}" type="parTrans" cxnId="{A6699940-4DB5-4E43-BB1C-6353102AD180}">
      <dgm:prSet/>
      <dgm:spPr/>
      <dgm:t>
        <a:bodyPr/>
        <a:lstStyle/>
        <a:p>
          <a:endParaRPr lang="es-AR"/>
        </a:p>
      </dgm:t>
    </dgm:pt>
    <dgm:pt modelId="{1EBAE882-DB65-4864-B402-29E1104682A6}" type="sibTrans" cxnId="{A6699940-4DB5-4E43-BB1C-6353102AD180}">
      <dgm:prSet/>
      <dgm:spPr/>
      <dgm:t>
        <a:bodyPr/>
        <a:lstStyle/>
        <a:p>
          <a:endParaRPr lang="es-AR"/>
        </a:p>
      </dgm:t>
    </dgm:pt>
    <dgm:pt modelId="{ED37FC93-B746-4855-8968-7D075D1D18E1}">
      <dgm:prSet custT="1"/>
      <dgm:spPr/>
      <dgm:t>
        <a:bodyPr/>
        <a:lstStyle/>
        <a:p>
          <a:pPr rtl="0"/>
          <a:endParaRPr lang="es-AR" sz="2000" dirty="0"/>
        </a:p>
      </dgm:t>
    </dgm:pt>
    <dgm:pt modelId="{3B79CB82-CA37-492B-8A5C-1D76CF735EE2}" type="parTrans" cxnId="{4D68D794-7EC3-42C6-8F6C-04D8EA7BDF7E}">
      <dgm:prSet/>
      <dgm:spPr/>
      <dgm:t>
        <a:bodyPr/>
        <a:lstStyle/>
        <a:p>
          <a:endParaRPr lang="es-AR"/>
        </a:p>
      </dgm:t>
    </dgm:pt>
    <dgm:pt modelId="{45986076-1D2E-43E6-AC4E-37DBEB14274D}" type="sibTrans" cxnId="{4D68D794-7EC3-42C6-8F6C-04D8EA7BDF7E}">
      <dgm:prSet/>
      <dgm:spPr/>
      <dgm:t>
        <a:bodyPr/>
        <a:lstStyle/>
        <a:p>
          <a:endParaRPr lang="es-AR"/>
        </a:p>
      </dgm:t>
    </dgm:pt>
    <dgm:pt modelId="{F562114F-9CBB-4601-AD74-BE13FFDDAEE6}">
      <dgm:prSet custT="1"/>
      <dgm:spPr/>
      <dgm:t>
        <a:bodyPr/>
        <a:lstStyle/>
        <a:p>
          <a:pPr rtl="0"/>
          <a:endParaRPr lang="es-AR" sz="2000" dirty="0"/>
        </a:p>
      </dgm:t>
    </dgm:pt>
    <dgm:pt modelId="{CA004F20-C845-4454-8885-0F136B9CBE08}" type="parTrans" cxnId="{AA466C5F-FDF1-4B43-B3D9-2AB210B35E81}">
      <dgm:prSet/>
      <dgm:spPr/>
      <dgm:t>
        <a:bodyPr/>
        <a:lstStyle/>
        <a:p>
          <a:endParaRPr lang="es-AR"/>
        </a:p>
      </dgm:t>
    </dgm:pt>
    <dgm:pt modelId="{DF952C6C-33BA-426B-BB65-E477E73DC9CE}" type="sibTrans" cxnId="{AA466C5F-FDF1-4B43-B3D9-2AB210B35E81}">
      <dgm:prSet/>
      <dgm:spPr/>
      <dgm:t>
        <a:bodyPr/>
        <a:lstStyle/>
        <a:p>
          <a:endParaRPr lang="es-AR"/>
        </a:p>
      </dgm:t>
    </dgm:pt>
    <dgm:pt modelId="{43EE94DE-2CA0-435F-872D-EBA44C92F26A}">
      <dgm:prSet custT="1"/>
      <dgm:spPr/>
      <dgm:t>
        <a:bodyPr/>
        <a:lstStyle/>
        <a:p>
          <a:pPr rtl="0"/>
          <a:endParaRPr lang="es-AR" sz="2000" dirty="0"/>
        </a:p>
      </dgm:t>
    </dgm:pt>
    <dgm:pt modelId="{F14A2C06-7201-48C7-AD01-DDA0CB646F34}" type="parTrans" cxnId="{CBA103D7-B597-4220-A88B-038612B48086}">
      <dgm:prSet/>
      <dgm:spPr/>
      <dgm:t>
        <a:bodyPr/>
        <a:lstStyle/>
        <a:p>
          <a:endParaRPr lang="es-AR"/>
        </a:p>
      </dgm:t>
    </dgm:pt>
    <dgm:pt modelId="{797B96D7-EA55-4ECF-B147-0AE28C82BEDD}" type="sibTrans" cxnId="{CBA103D7-B597-4220-A88B-038612B48086}">
      <dgm:prSet/>
      <dgm:spPr/>
      <dgm:t>
        <a:bodyPr/>
        <a:lstStyle/>
        <a:p>
          <a:endParaRPr lang="es-AR"/>
        </a:p>
      </dgm:t>
    </dgm:pt>
    <dgm:pt modelId="{2F08459F-1717-4F0D-9CC6-4745AD6CF9A2}">
      <dgm:prSet custT="1"/>
      <dgm:spPr/>
      <dgm:t>
        <a:bodyPr/>
        <a:lstStyle/>
        <a:p>
          <a:pPr rtl="0"/>
          <a:endParaRPr lang="es-AR" sz="2000" dirty="0"/>
        </a:p>
      </dgm:t>
    </dgm:pt>
    <dgm:pt modelId="{68D3538A-8CBB-4CCC-9961-FCD9BF34553C}" type="parTrans" cxnId="{A9B8A23D-E9E5-4847-8171-F7F83D6A6775}">
      <dgm:prSet/>
      <dgm:spPr/>
      <dgm:t>
        <a:bodyPr/>
        <a:lstStyle/>
        <a:p>
          <a:endParaRPr lang="es-AR"/>
        </a:p>
      </dgm:t>
    </dgm:pt>
    <dgm:pt modelId="{394C8A70-D742-42C6-A856-EBC5C08B09A7}" type="sibTrans" cxnId="{A9B8A23D-E9E5-4847-8171-F7F83D6A6775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X="111426" custScaleY="408758" custLinFactNeighborX="-58400" custLinFactNeighborY="78008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138889" custScaleY="2000000" custLinFactNeighborX="-1389" custLinFactNeighborY="-9394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AA466C5F-FDF1-4B43-B3D9-2AB210B35E81}" srcId="{C9D9BCF9-1C90-42A1-B781-08C9636BC9BE}" destId="{F562114F-9CBB-4601-AD74-BE13FFDDAEE6}" srcOrd="2" destOrd="0" parTransId="{CA004F20-C845-4454-8885-0F136B9CBE08}" sibTransId="{DF952C6C-33BA-426B-BB65-E477E73DC9CE}"/>
    <dgm:cxn modelId="{CBA103D7-B597-4220-A88B-038612B48086}" srcId="{C9D9BCF9-1C90-42A1-B781-08C9636BC9BE}" destId="{43EE94DE-2CA0-435F-872D-EBA44C92F26A}" srcOrd="3" destOrd="0" parTransId="{F14A2C06-7201-48C7-AD01-DDA0CB646F34}" sibTransId="{797B96D7-EA55-4ECF-B147-0AE28C82BEDD}"/>
    <dgm:cxn modelId="{A6699940-4DB5-4E43-BB1C-6353102AD180}" srcId="{C9D9BCF9-1C90-42A1-B781-08C9636BC9BE}" destId="{8EB3939B-72EE-4A32-A41D-3B0225915055}" srcOrd="0" destOrd="0" parTransId="{7028AA23-4EA7-4046-AC8D-AB6A1AEF4290}" sibTransId="{1EBAE882-DB65-4864-B402-29E1104682A6}"/>
    <dgm:cxn modelId="{DBA7FC8C-7658-4243-9DD2-AEA58E525712}" type="presOf" srcId="{C9D9BCF9-1C90-42A1-B781-08C9636BC9BE}" destId="{B2BC94E3-858D-403F-B0A5-E1C3DC7E44ED}" srcOrd="1" destOrd="0" presId="urn:microsoft.com/office/officeart/2005/8/layout/list1"/>
    <dgm:cxn modelId="{8E16AA9B-1356-403C-BFC5-C7AC60FA216D}" type="presOf" srcId="{F562114F-9CBB-4601-AD74-BE13FFDDAEE6}" destId="{37AE0E38-3993-4DCF-B07F-D033CCB96315}" srcOrd="0" destOrd="2" presId="urn:microsoft.com/office/officeart/2005/8/layout/list1"/>
    <dgm:cxn modelId="{F4743264-0DD2-4E6D-839D-79A1D1AF7CEE}" srcId="{C9D9BCF9-1C90-42A1-B781-08C9636BC9BE}" destId="{E2E03166-A952-4075-8EAA-3D55C9F6DF49}" srcOrd="5" destOrd="0" parTransId="{A3A55497-891F-4149-9B68-7E48CC1295CC}" sibTransId="{4518CFAD-61E3-4179-8FFF-F018C32083A4}"/>
    <dgm:cxn modelId="{5AE2DAE3-89C1-47B5-8904-468537CB451A}" type="presOf" srcId="{ED37FC93-B746-4855-8968-7D075D1D18E1}" destId="{37AE0E38-3993-4DCF-B07F-D033CCB96315}" srcOrd="0" destOrd="1" presId="urn:microsoft.com/office/officeart/2005/8/layout/list1"/>
    <dgm:cxn modelId="{C38B271A-3A2E-46F7-AA29-DEB3CAD2FD90}" type="presOf" srcId="{2F08459F-1717-4F0D-9CC6-4745AD6CF9A2}" destId="{37AE0E38-3993-4DCF-B07F-D033CCB96315}" srcOrd="0" destOrd="4" presId="urn:microsoft.com/office/officeart/2005/8/layout/list1"/>
    <dgm:cxn modelId="{CD77D239-0182-4D2C-8308-9C11DED5DFBC}" type="presOf" srcId="{C9D9BCF9-1C90-42A1-B781-08C9636BC9BE}" destId="{02BDBCA3-5106-459B-9BC4-82385538ABFB}" srcOrd="0" destOrd="0" presId="urn:microsoft.com/office/officeart/2005/8/layout/list1"/>
    <dgm:cxn modelId="{A9B8A23D-E9E5-4847-8171-F7F83D6A6775}" srcId="{C9D9BCF9-1C90-42A1-B781-08C9636BC9BE}" destId="{2F08459F-1717-4F0D-9CC6-4745AD6CF9A2}" srcOrd="4" destOrd="0" parTransId="{68D3538A-8CBB-4CCC-9961-FCD9BF34553C}" sibTransId="{394C8A70-D742-42C6-A856-EBC5C08B09A7}"/>
    <dgm:cxn modelId="{563F299E-26D8-4B6A-A5C0-C45CBE94444B}" type="presOf" srcId="{E2E03166-A952-4075-8EAA-3D55C9F6DF49}" destId="{37AE0E38-3993-4DCF-B07F-D033CCB96315}" srcOrd="0" destOrd="5" presId="urn:microsoft.com/office/officeart/2005/8/layout/list1"/>
    <dgm:cxn modelId="{68812347-533E-4365-A350-D0EAE1B8C8B7}" type="presOf" srcId="{43EE94DE-2CA0-435F-872D-EBA44C92F26A}" destId="{37AE0E38-3993-4DCF-B07F-D033CCB96315}" srcOrd="0" destOrd="3" presId="urn:microsoft.com/office/officeart/2005/8/layout/list1"/>
    <dgm:cxn modelId="{ACEA6571-86CB-4622-9E53-548C91419698}" type="presOf" srcId="{8EB3939B-72EE-4A32-A41D-3B0225915055}" destId="{37AE0E38-3993-4DCF-B07F-D033CCB96315}" srcOrd="0" destOrd="0" presId="urn:microsoft.com/office/officeart/2005/8/layout/list1"/>
    <dgm:cxn modelId="{66B13D86-B904-4019-B951-A1099AE7A4B7}" type="presOf" srcId="{7CF04850-8462-47E5-99BA-C42067AAEEA7}" destId="{A51A4B6B-846C-4164-8018-F522998908E7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4D68D794-7EC3-42C6-8F6C-04D8EA7BDF7E}" srcId="{C9D9BCF9-1C90-42A1-B781-08C9636BC9BE}" destId="{ED37FC93-B746-4855-8968-7D075D1D18E1}" srcOrd="1" destOrd="0" parTransId="{3B79CB82-CA37-492B-8A5C-1D76CF735EE2}" sibTransId="{45986076-1D2E-43E6-AC4E-37DBEB14274D}"/>
    <dgm:cxn modelId="{011B07BB-90D4-4350-A69B-7269CC2ACBC6}" type="presParOf" srcId="{A51A4B6B-846C-4164-8018-F522998908E7}" destId="{5B4DAC94-D014-4379-A096-054A7ADA41C8}" srcOrd="0" destOrd="0" presId="urn:microsoft.com/office/officeart/2005/8/layout/list1"/>
    <dgm:cxn modelId="{531B4244-D4EE-4D8B-966E-609FEFDCB4FB}" type="presParOf" srcId="{5B4DAC94-D014-4379-A096-054A7ADA41C8}" destId="{02BDBCA3-5106-459B-9BC4-82385538ABFB}" srcOrd="0" destOrd="0" presId="urn:microsoft.com/office/officeart/2005/8/layout/list1"/>
    <dgm:cxn modelId="{0ACC6E74-D30B-4D3A-95CE-6198B7276637}" type="presParOf" srcId="{5B4DAC94-D014-4379-A096-054A7ADA41C8}" destId="{B2BC94E3-858D-403F-B0A5-E1C3DC7E44ED}" srcOrd="1" destOrd="0" presId="urn:microsoft.com/office/officeart/2005/8/layout/list1"/>
    <dgm:cxn modelId="{1C58326C-9A9A-4388-A002-4F834253BC48}" type="presParOf" srcId="{A51A4B6B-846C-4164-8018-F522998908E7}" destId="{81591161-6C2A-463A-B808-0B1BB26BCE89}" srcOrd="1" destOrd="0" presId="urn:microsoft.com/office/officeart/2005/8/layout/list1"/>
    <dgm:cxn modelId="{85F0F92F-BEFD-458B-AD4C-428BDBB9AF22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282DDC-2E9F-46E9-AF3D-4D7C3EBC8F86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9D41B55-9F1A-4F68-B6D8-3E33B69926CC}">
      <dgm:prSet custT="1"/>
      <dgm:spPr/>
      <dgm:t>
        <a:bodyPr/>
        <a:lstStyle/>
        <a:p>
          <a:pPr rtl="0"/>
          <a:r>
            <a:rPr lang="es-AR" sz="4400" noProof="0" dirty="0"/>
            <a:t>Minería de procesos</a:t>
          </a:r>
        </a:p>
      </dgm:t>
    </dgm:pt>
    <dgm:pt modelId="{7FFA89FA-3D85-4477-877C-AD5E315D5BAC}" type="parTrans" cxnId="{0D50D59B-9F02-4D68-A3DC-8570A10B8793}">
      <dgm:prSet/>
      <dgm:spPr/>
      <dgm:t>
        <a:bodyPr/>
        <a:lstStyle/>
        <a:p>
          <a:endParaRPr lang="es-AR"/>
        </a:p>
      </dgm:t>
    </dgm:pt>
    <dgm:pt modelId="{AA36F2C1-85DA-4378-92A3-BA398D4D7B6C}" type="sibTrans" cxnId="{0D50D59B-9F02-4D68-A3DC-8570A10B8793}">
      <dgm:prSet/>
      <dgm:spPr/>
      <dgm:t>
        <a:bodyPr/>
        <a:lstStyle/>
        <a:p>
          <a:endParaRPr lang="es-AR"/>
        </a:p>
      </dgm:t>
    </dgm:pt>
    <dgm:pt modelId="{C0C00CA9-8B94-4336-9F04-D22C642A4D9C}">
      <dgm:prSet/>
      <dgm:spPr/>
      <dgm:t>
        <a:bodyPr/>
        <a:lstStyle/>
        <a:p>
          <a:pPr rtl="0"/>
          <a:r>
            <a:rPr lang="es-AR" dirty="0"/>
            <a:t>Extrae procesos de negocio a partir de los datos</a:t>
          </a:r>
          <a:endParaRPr lang="es-AR" noProof="0" dirty="0"/>
        </a:p>
      </dgm:t>
    </dgm:pt>
    <dgm:pt modelId="{8A3D2F60-8D38-4E29-8D67-E99B6FC9258D}" type="parTrans" cxnId="{B9AC261A-B913-4D72-9DA0-DAFB8905BBFB}">
      <dgm:prSet/>
      <dgm:spPr/>
      <dgm:t>
        <a:bodyPr/>
        <a:lstStyle/>
        <a:p>
          <a:endParaRPr lang="es-AR"/>
        </a:p>
      </dgm:t>
    </dgm:pt>
    <dgm:pt modelId="{32EDAA43-8AB1-4C8F-9C74-EC6E21A547D9}" type="sibTrans" cxnId="{B9AC261A-B913-4D72-9DA0-DAFB8905BBFB}">
      <dgm:prSet/>
      <dgm:spPr/>
      <dgm:t>
        <a:bodyPr/>
        <a:lstStyle/>
        <a:p>
          <a:endParaRPr lang="es-AR"/>
        </a:p>
      </dgm:t>
    </dgm:pt>
    <dgm:pt modelId="{EB604195-649F-4D16-A4FA-E1F2B3E57FF4}">
      <dgm:prSet/>
      <dgm:spPr/>
      <dgm:t>
        <a:bodyPr/>
        <a:lstStyle/>
        <a:p>
          <a:pPr rtl="0"/>
          <a:r>
            <a:rPr lang="es-AR" noProof="0" dirty="0" smtClean="0"/>
            <a:t>Contrasta datos contra el proceso encontrando desvíos y cuellos de botella</a:t>
          </a:r>
          <a:endParaRPr lang="es-AR" noProof="0" dirty="0"/>
        </a:p>
      </dgm:t>
    </dgm:pt>
    <dgm:pt modelId="{8B8FD786-3024-40F8-BBAA-B57EED251B89}" type="parTrans" cxnId="{6FE2A8C6-6665-4906-B021-CB36C34ACB7B}">
      <dgm:prSet/>
      <dgm:spPr/>
      <dgm:t>
        <a:bodyPr/>
        <a:lstStyle/>
        <a:p>
          <a:endParaRPr lang="es-AR"/>
        </a:p>
      </dgm:t>
    </dgm:pt>
    <dgm:pt modelId="{6ECF1D9B-D806-4961-B203-40A22A208072}" type="sibTrans" cxnId="{6FE2A8C6-6665-4906-B021-CB36C34ACB7B}">
      <dgm:prSet/>
      <dgm:spPr/>
      <dgm:t>
        <a:bodyPr/>
        <a:lstStyle/>
        <a:p>
          <a:endParaRPr lang="es-AR"/>
        </a:p>
      </dgm:t>
    </dgm:pt>
    <dgm:pt modelId="{C0C5B61B-C2D1-465F-AE7E-B62B69C43718}">
      <dgm:prSet/>
      <dgm:spPr/>
      <dgm:t>
        <a:bodyPr/>
        <a:lstStyle/>
        <a:p>
          <a:pPr rtl="0"/>
          <a:r>
            <a:rPr lang="es-AR" noProof="0" dirty="0" smtClean="0"/>
            <a:t>¿Qué pasó realmente?, ¿Por qué pasó?, ¿Qué puede pasar en el futuro?</a:t>
          </a:r>
          <a:endParaRPr lang="es-AR" noProof="0" dirty="0"/>
        </a:p>
      </dgm:t>
    </dgm:pt>
    <dgm:pt modelId="{03D543BA-9919-4E51-996E-2E6C5BFCC062}" type="parTrans" cxnId="{4B91D053-FF61-479C-B93E-68AD35542D32}">
      <dgm:prSet/>
      <dgm:spPr/>
      <dgm:t>
        <a:bodyPr/>
        <a:lstStyle/>
        <a:p>
          <a:endParaRPr lang="es-AR"/>
        </a:p>
      </dgm:t>
    </dgm:pt>
    <dgm:pt modelId="{E900069F-E64B-42E5-B0E9-0D26EF400ED5}" type="sibTrans" cxnId="{4B91D053-FF61-479C-B93E-68AD35542D32}">
      <dgm:prSet/>
      <dgm:spPr/>
      <dgm:t>
        <a:bodyPr/>
        <a:lstStyle/>
        <a:p>
          <a:endParaRPr lang="es-AR"/>
        </a:p>
      </dgm:t>
    </dgm:pt>
    <dgm:pt modelId="{C52A7CD8-40FD-4A03-815E-541D3774B58D}">
      <dgm:prSet/>
      <dgm:spPr/>
      <dgm:t>
        <a:bodyPr/>
        <a:lstStyle/>
        <a:p>
          <a:pPr rtl="0"/>
          <a:r>
            <a:rPr lang="es-AR" noProof="0" dirty="0" smtClean="0"/>
            <a:t>Propone </a:t>
          </a:r>
          <a:r>
            <a:rPr lang="es-AR" noProof="0" dirty="0"/>
            <a:t>mejoras al proceso</a:t>
          </a:r>
        </a:p>
      </dgm:t>
    </dgm:pt>
    <dgm:pt modelId="{6AF02BC1-6323-4CA5-8F36-DA337CCA4AC6}" type="parTrans" cxnId="{D004EBD4-C37B-49C7-8F4C-13DF998ADE7C}">
      <dgm:prSet/>
      <dgm:spPr/>
      <dgm:t>
        <a:bodyPr/>
        <a:lstStyle/>
        <a:p>
          <a:endParaRPr lang="es-AR"/>
        </a:p>
      </dgm:t>
    </dgm:pt>
    <dgm:pt modelId="{8E560F73-35C8-4B32-B1AB-0B6E0D7D02C5}" type="sibTrans" cxnId="{D004EBD4-C37B-49C7-8F4C-13DF998ADE7C}">
      <dgm:prSet/>
      <dgm:spPr/>
      <dgm:t>
        <a:bodyPr/>
        <a:lstStyle/>
        <a:p>
          <a:endParaRPr lang="es-AR"/>
        </a:p>
      </dgm:t>
    </dgm:pt>
    <dgm:pt modelId="{AD6991F4-0B1E-42C3-BBFE-31FB54373345}">
      <dgm:prSet/>
      <dgm:spPr/>
      <dgm:t>
        <a:bodyPr/>
        <a:lstStyle/>
        <a:p>
          <a:pPr rtl="0"/>
          <a:r>
            <a:rPr lang="es-AR" noProof="0" dirty="0" smtClean="0"/>
            <a:t>Cada unidad de negocio se define como una traza con eventos</a:t>
          </a:r>
          <a:endParaRPr lang="es-AR" noProof="0" dirty="0"/>
        </a:p>
      </dgm:t>
    </dgm:pt>
    <dgm:pt modelId="{DF416E57-4D70-4F61-9A11-5B1FBCB1108F}" type="parTrans" cxnId="{AF3BD5DA-6905-46C1-8A41-518E84B66739}">
      <dgm:prSet/>
      <dgm:spPr/>
    </dgm:pt>
    <dgm:pt modelId="{30CD2EFB-4FBE-44C1-AA68-377350576001}" type="sibTrans" cxnId="{AF3BD5DA-6905-46C1-8A41-518E84B66739}">
      <dgm:prSet/>
      <dgm:spPr/>
    </dgm:pt>
    <dgm:pt modelId="{757C66CE-AEEF-49FE-AA33-1EBD57EED4AF}" type="pres">
      <dgm:prSet presAssocID="{3C282DDC-2E9F-46E9-AF3D-4D7C3EBC8F86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s-AR"/>
        </a:p>
      </dgm:t>
    </dgm:pt>
    <dgm:pt modelId="{9F29190C-FC4A-499E-AD0E-C4D5074A9996}" type="pres">
      <dgm:prSet presAssocID="{A9D41B55-9F1A-4F68-B6D8-3E33B69926CC}" presName="linNode" presStyleCnt="0"/>
      <dgm:spPr/>
    </dgm:pt>
    <dgm:pt modelId="{E1E52925-4828-4DF5-8D26-C50C5DF08E77}" type="pres">
      <dgm:prSet presAssocID="{A9D41B55-9F1A-4F68-B6D8-3E33B69926CC}" presName="parentShp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E05C79D0-6534-4C78-B74D-5C3998A6CD4E}" type="pres">
      <dgm:prSet presAssocID="{A9D41B55-9F1A-4F68-B6D8-3E33B69926CC}" presName="childShp" presStyleLbl="b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80CE2D93-0D56-49E7-96A9-F3FD9359001E}" type="presOf" srcId="{C0C5B61B-C2D1-465F-AE7E-B62B69C43718}" destId="{E05C79D0-6534-4C78-B74D-5C3998A6CD4E}" srcOrd="0" destOrd="3" presId="urn:microsoft.com/office/officeart/2005/8/layout/vList6"/>
    <dgm:cxn modelId="{B9AC261A-B913-4D72-9DA0-DAFB8905BBFB}" srcId="{A9D41B55-9F1A-4F68-B6D8-3E33B69926CC}" destId="{C0C00CA9-8B94-4336-9F04-D22C642A4D9C}" srcOrd="0" destOrd="0" parTransId="{8A3D2F60-8D38-4E29-8D67-E99B6FC9258D}" sibTransId="{32EDAA43-8AB1-4C8F-9C74-EC6E21A547D9}"/>
    <dgm:cxn modelId="{2B322CE9-E4FF-44DB-81DB-2F8B125023A9}" type="presOf" srcId="{C0C00CA9-8B94-4336-9F04-D22C642A4D9C}" destId="{E05C79D0-6534-4C78-B74D-5C3998A6CD4E}" srcOrd="0" destOrd="0" presId="urn:microsoft.com/office/officeart/2005/8/layout/vList6"/>
    <dgm:cxn modelId="{5DBAAE6C-1D32-46EA-B4B2-6DD5DA8E9015}" type="presOf" srcId="{C52A7CD8-40FD-4A03-815E-541D3774B58D}" destId="{E05C79D0-6534-4C78-B74D-5C3998A6CD4E}" srcOrd="0" destOrd="2" presId="urn:microsoft.com/office/officeart/2005/8/layout/vList6"/>
    <dgm:cxn modelId="{6FE2A8C6-6665-4906-B021-CB36C34ACB7B}" srcId="{A9D41B55-9F1A-4F68-B6D8-3E33B69926CC}" destId="{EB604195-649F-4D16-A4FA-E1F2B3E57FF4}" srcOrd="1" destOrd="0" parTransId="{8B8FD786-3024-40F8-BBAA-B57EED251B89}" sibTransId="{6ECF1D9B-D806-4961-B203-40A22A208072}"/>
    <dgm:cxn modelId="{A0EE8ED1-36F1-4EFD-AA04-0303231B958A}" type="presOf" srcId="{A9D41B55-9F1A-4F68-B6D8-3E33B69926CC}" destId="{E1E52925-4828-4DF5-8D26-C50C5DF08E77}" srcOrd="0" destOrd="0" presId="urn:microsoft.com/office/officeart/2005/8/layout/vList6"/>
    <dgm:cxn modelId="{AF3BD5DA-6905-46C1-8A41-518E84B66739}" srcId="{A9D41B55-9F1A-4F68-B6D8-3E33B69926CC}" destId="{AD6991F4-0B1E-42C3-BBFE-31FB54373345}" srcOrd="4" destOrd="0" parTransId="{DF416E57-4D70-4F61-9A11-5B1FBCB1108F}" sibTransId="{30CD2EFB-4FBE-44C1-AA68-377350576001}"/>
    <dgm:cxn modelId="{20098631-1081-40C5-9370-BC80BBA5BDA0}" type="presOf" srcId="{3C282DDC-2E9F-46E9-AF3D-4D7C3EBC8F86}" destId="{757C66CE-AEEF-49FE-AA33-1EBD57EED4AF}" srcOrd="0" destOrd="0" presId="urn:microsoft.com/office/officeart/2005/8/layout/vList6"/>
    <dgm:cxn modelId="{670FF2B3-CDA2-4A74-9BBE-334960AD0243}" type="presOf" srcId="{EB604195-649F-4D16-A4FA-E1F2B3E57FF4}" destId="{E05C79D0-6534-4C78-B74D-5C3998A6CD4E}" srcOrd="0" destOrd="1" presId="urn:microsoft.com/office/officeart/2005/8/layout/vList6"/>
    <dgm:cxn modelId="{0D50D59B-9F02-4D68-A3DC-8570A10B8793}" srcId="{3C282DDC-2E9F-46E9-AF3D-4D7C3EBC8F86}" destId="{A9D41B55-9F1A-4F68-B6D8-3E33B69926CC}" srcOrd="0" destOrd="0" parTransId="{7FFA89FA-3D85-4477-877C-AD5E315D5BAC}" sibTransId="{AA36F2C1-85DA-4378-92A3-BA398D4D7B6C}"/>
    <dgm:cxn modelId="{D004EBD4-C37B-49C7-8F4C-13DF998ADE7C}" srcId="{A9D41B55-9F1A-4F68-B6D8-3E33B69926CC}" destId="{C52A7CD8-40FD-4A03-815E-541D3774B58D}" srcOrd="2" destOrd="0" parTransId="{6AF02BC1-6323-4CA5-8F36-DA337CCA4AC6}" sibTransId="{8E560F73-35C8-4B32-B1AB-0B6E0D7D02C5}"/>
    <dgm:cxn modelId="{4B91D053-FF61-479C-B93E-68AD35542D32}" srcId="{A9D41B55-9F1A-4F68-B6D8-3E33B69926CC}" destId="{C0C5B61B-C2D1-465F-AE7E-B62B69C43718}" srcOrd="3" destOrd="0" parTransId="{03D543BA-9919-4E51-996E-2E6C5BFCC062}" sibTransId="{E900069F-E64B-42E5-B0E9-0D26EF400ED5}"/>
    <dgm:cxn modelId="{B6519E69-8F46-4E56-B0C5-0CFED8EE8465}" type="presOf" srcId="{AD6991F4-0B1E-42C3-BBFE-31FB54373345}" destId="{E05C79D0-6534-4C78-B74D-5C3998A6CD4E}" srcOrd="0" destOrd="4" presId="urn:microsoft.com/office/officeart/2005/8/layout/vList6"/>
    <dgm:cxn modelId="{32556D01-7D8C-462C-9F4E-0028EE2C71AA}" type="presParOf" srcId="{757C66CE-AEEF-49FE-AA33-1EBD57EED4AF}" destId="{9F29190C-FC4A-499E-AD0E-C4D5074A9996}" srcOrd="0" destOrd="0" presId="urn:microsoft.com/office/officeart/2005/8/layout/vList6"/>
    <dgm:cxn modelId="{3204DD31-F838-4B6C-AB14-403033BD8C2B}" type="presParOf" srcId="{9F29190C-FC4A-499E-AD0E-C4D5074A9996}" destId="{E1E52925-4828-4DF5-8D26-C50C5DF08E77}" srcOrd="0" destOrd="0" presId="urn:microsoft.com/office/officeart/2005/8/layout/vList6"/>
    <dgm:cxn modelId="{276509A3-2185-4E0A-B658-AAB38744AB18}" type="presParOf" srcId="{9F29190C-FC4A-499E-AD0E-C4D5074A9996}" destId="{E05C79D0-6534-4C78-B74D-5C3998A6CD4E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/>
      <dgm:spPr/>
      <dgm:t>
        <a:bodyPr/>
        <a:lstStyle/>
        <a:p>
          <a:pPr rtl="0"/>
          <a:r>
            <a:rPr lang="es-AR" dirty="0"/>
            <a:t>Proceso de distribución Postal</a:t>
          </a:r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r>
            <a:rPr lang="es-AR" dirty="0"/>
            <a:t>Actividades </a:t>
          </a:r>
          <a:r>
            <a:rPr lang="es-AR" dirty="0" smtClean="0"/>
            <a:t>Secuenciales</a:t>
          </a:r>
          <a:endParaRPr lang="es-AR" dirty="0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B7EE64B7-06AD-44F3-BEF3-29B0C74AB277}">
      <dgm:prSet/>
      <dgm:spPr/>
      <dgm:t>
        <a:bodyPr/>
        <a:lstStyle/>
        <a:p>
          <a:pPr rtl="0"/>
          <a:r>
            <a:rPr lang="es-AR" dirty="0" smtClean="0"/>
            <a:t>En </a:t>
          </a:r>
          <a:r>
            <a:rPr lang="es-AR" dirty="0"/>
            <a:t>un intervalo de tiempo establecido</a:t>
          </a:r>
        </a:p>
      </dgm:t>
    </dgm:pt>
    <dgm:pt modelId="{009B2087-900A-4CFE-A1AC-5B55515C2F11}" type="parTrans" cxnId="{FCC09286-B012-45D2-B92B-91EC38FA2B82}">
      <dgm:prSet/>
      <dgm:spPr/>
      <dgm:t>
        <a:bodyPr/>
        <a:lstStyle/>
        <a:p>
          <a:endParaRPr lang="es-AR"/>
        </a:p>
      </dgm:t>
    </dgm:pt>
    <dgm:pt modelId="{D9DB5339-EF64-4DA4-B7DD-4F23086EBA97}" type="sibTrans" cxnId="{FCC09286-B012-45D2-B92B-91EC38FA2B82}">
      <dgm:prSet/>
      <dgm:spPr/>
      <dgm:t>
        <a:bodyPr/>
        <a:lstStyle/>
        <a:p>
          <a:endParaRPr lang="es-AR"/>
        </a:p>
      </dgm:t>
    </dgm:pt>
    <dgm:pt modelId="{3DA61A33-6433-4A3B-8676-EB412125B473}">
      <dgm:prSet/>
      <dgm:spPr/>
      <dgm:t>
        <a:bodyPr/>
        <a:lstStyle/>
        <a:p>
          <a:pPr rtl="0"/>
          <a:r>
            <a:rPr lang="es-AR" dirty="0" smtClean="0"/>
            <a:t>Con inicio, fin y estados intermedios</a:t>
          </a:r>
          <a:endParaRPr lang="es-AR" dirty="0"/>
        </a:p>
      </dgm:t>
    </dgm:pt>
    <dgm:pt modelId="{7D357367-A592-49A0-9388-E36C21B260CB}" type="parTrans" cxnId="{1663A5E6-3BB5-446C-97E1-7A2BA397DA7E}">
      <dgm:prSet/>
      <dgm:spPr/>
      <dgm:t>
        <a:bodyPr/>
        <a:lstStyle/>
        <a:p>
          <a:endParaRPr lang="es-AR"/>
        </a:p>
      </dgm:t>
    </dgm:pt>
    <dgm:pt modelId="{5396C5F6-ED67-4228-8F34-43D86DD748A8}" type="sibTrans" cxnId="{1663A5E6-3BB5-446C-97E1-7A2BA397DA7E}">
      <dgm:prSet/>
      <dgm:spPr/>
      <dgm:t>
        <a:bodyPr/>
        <a:lstStyle/>
        <a:p>
          <a:endParaRPr lang="es-AR"/>
        </a:p>
      </dgm:t>
    </dgm:pt>
    <dgm:pt modelId="{20602EF9-B250-43EA-8FD0-84370C5A54C8}" type="pres">
      <dgm:prSet presAssocID="{7CF04850-8462-47E5-99BA-C42067AAEEA7}" presName="Name0" presStyleCnt="0">
        <dgm:presLayoutVars>
          <dgm:dir val="rev"/>
          <dgm:animLvl val="lvl"/>
          <dgm:resizeHandles/>
        </dgm:presLayoutVars>
      </dgm:prSet>
      <dgm:spPr/>
      <dgm:t>
        <a:bodyPr/>
        <a:lstStyle/>
        <a:p>
          <a:endParaRPr lang="es-AR"/>
        </a:p>
      </dgm:t>
    </dgm:pt>
    <dgm:pt modelId="{C0A3C3E2-F656-422D-A18F-4EA5A4247DC7}" type="pres">
      <dgm:prSet presAssocID="{C9D9BCF9-1C90-42A1-B781-08C9636BC9BE}" presName="linNode" presStyleCnt="0"/>
      <dgm:spPr/>
    </dgm:pt>
    <dgm:pt modelId="{770E68E9-752D-4D99-BC23-1C9ABEEA13F8}" type="pres">
      <dgm:prSet presAssocID="{C9D9BCF9-1C90-42A1-B781-08C9636BC9BE}" presName="parentShp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11F86FEA-D7E8-4FCD-8076-6A7B05530B82}" type="pres">
      <dgm:prSet presAssocID="{C9D9BCF9-1C90-42A1-B781-08C9636BC9BE}" presName="childShp" presStyleLbl="b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1663A5E6-3BB5-446C-97E1-7A2BA397DA7E}" srcId="{C9D9BCF9-1C90-42A1-B781-08C9636BC9BE}" destId="{3DA61A33-6433-4A3B-8676-EB412125B473}" srcOrd="1" destOrd="0" parTransId="{7D357367-A592-49A0-9388-E36C21B260CB}" sibTransId="{5396C5F6-ED67-4228-8F34-43D86DD748A8}"/>
    <dgm:cxn modelId="{ADC60A6D-CC4F-4C8B-A1E2-6F55129838E0}" type="presOf" srcId="{3DA61A33-6433-4A3B-8676-EB412125B473}" destId="{11F86FEA-D7E8-4FCD-8076-6A7B05530B82}" srcOrd="0" destOrd="1" presId="urn:microsoft.com/office/officeart/2005/8/layout/vList6"/>
    <dgm:cxn modelId="{D332E8DF-3BCB-4BAA-AB55-383DD3C2D8F2}" type="presOf" srcId="{7CF04850-8462-47E5-99BA-C42067AAEEA7}" destId="{20602EF9-B250-43EA-8FD0-84370C5A54C8}" srcOrd="0" destOrd="0" presId="urn:microsoft.com/office/officeart/2005/8/layout/vList6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6C18B928-3788-4ABB-A200-C07E538FE5F8}" type="presOf" srcId="{B7EE64B7-06AD-44F3-BEF3-29B0C74AB277}" destId="{11F86FEA-D7E8-4FCD-8076-6A7B05530B82}" srcOrd="0" destOrd="2" presId="urn:microsoft.com/office/officeart/2005/8/layout/vList6"/>
    <dgm:cxn modelId="{DFA62FC7-7D7C-4535-B882-D987433A6652}" type="presOf" srcId="{327474F0-E5F5-41C0-91B7-71F92029616C}" destId="{11F86FEA-D7E8-4FCD-8076-6A7B05530B82}" srcOrd="0" destOrd="0" presId="urn:microsoft.com/office/officeart/2005/8/layout/vList6"/>
    <dgm:cxn modelId="{FCC09286-B012-45D2-B92B-91EC38FA2B82}" srcId="{C9D9BCF9-1C90-42A1-B781-08C9636BC9BE}" destId="{B7EE64B7-06AD-44F3-BEF3-29B0C74AB277}" srcOrd="2" destOrd="0" parTransId="{009B2087-900A-4CFE-A1AC-5B55515C2F11}" sibTransId="{D9DB5339-EF64-4DA4-B7DD-4F23086EBA97}"/>
    <dgm:cxn modelId="{1C16F94C-2383-4D5F-A0A0-AFB6F2E50AD6}" type="presOf" srcId="{C9D9BCF9-1C90-42A1-B781-08C9636BC9BE}" destId="{770E68E9-752D-4D99-BC23-1C9ABEEA13F8}" srcOrd="0" destOrd="0" presId="urn:microsoft.com/office/officeart/2005/8/layout/vList6"/>
    <dgm:cxn modelId="{CE1EC2ED-2D23-4392-8AF6-F8479FAFA2DD}" type="presParOf" srcId="{20602EF9-B250-43EA-8FD0-84370C5A54C8}" destId="{C0A3C3E2-F656-422D-A18F-4EA5A4247DC7}" srcOrd="0" destOrd="0" presId="urn:microsoft.com/office/officeart/2005/8/layout/vList6"/>
    <dgm:cxn modelId="{667C75EC-C7E1-41D2-9ADF-2786F33208AD}" type="presParOf" srcId="{C0A3C3E2-F656-422D-A18F-4EA5A4247DC7}" destId="{770E68E9-752D-4D99-BC23-1C9ABEEA13F8}" srcOrd="0" destOrd="0" presId="urn:microsoft.com/office/officeart/2005/8/layout/vList6"/>
    <dgm:cxn modelId="{F2B8D2D5-652C-408C-BD46-51BDB75EE65E}" type="presParOf" srcId="{C0A3C3E2-F656-422D-A18F-4EA5A4247DC7}" destId="{11F86FEA-D7E8-4FCD-8076-6A7B05530B82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4800" dirty="0" smtClean="0"/>
            <a:t>Caso de estudio</a:t>
          </a:r>
          <a:endParaRPr lang="es-AR" sz="4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r>
            <a:rPr lang="es-AR" dirty="0" smtClean="0"/>
            <a:t>Producto con dos entregas programadas</a:t>
          </a:r>
          <a:endParaRPr lang="es-AR" dirty="0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2D24560B-8E1A-4598-A5FB-837782544374}">
      <dgm:prSet/>
      <dgm:spPr/>
      <dgm:t>
        <a:bodyPr/>
        <a:lstStyle/>
        <a:p>
          <a:pPr rtl="0"/>
          <a:r>
            <a:rPr lang="es-AR" dirty="0" smtClean="0"/>
            <a:t>Espera y devolución al cliente en caso de no entrega</a:t>
          </a:r>
          <a:endParaRPr lang="es-AR" dirty="0"/>
        </a:p>
      </dgm:t>
    </dgm:pt>
    <dgm:pt modelId="{9CFDBFF1-6020-49C2-B039-1460A6BB89B1}" type="parTrans" cxnId="{3124DA7A-9CC9-4B8C-A818-0E608DC50747}">
      <dgm:prSet/>
      <dgm:spPr/>
      <dgm:t>
        <a:bodyPr/>
        <a:lstStyle/>
        <a:p>
          <a:endParaRPr lang="es-AR"/>
        </a:p>
      </dgm:t>
    </dgm:pt>
    <dgm:pt modelId="{02C2F034-5A44-42BE-B418-95CE7493B9F5}" type="sibTrans" cxnId="{3124DA7A-9CC9-4B8C-A818-0E608DC50747}">
      <dgm:prSet/>
      <dgm:spPr/>
      <dgm:t>
        <a:bodyPr/>
        <a:lstStyle/>
        <a:p>
          <a:endParaRPr lang="es-AR"/>
        </a:p>
      </dgm:t>
    </dgm:pt>
    <dgm:pt modelId="{E384AF21-114C-4A45-A63B-AD058B15CB49}">
      <dgm:prSet/>
      <dgm:spPr/>
      <dgm:t>
        <a:bodyPr/>
        <a:lstStyle/>
        <a:p>
          <a:pPr rtl="0"/>
          <a:r>
            <a:rPr lang="es-AR" dirty="0" smtClean="0"/>
            <a:t>Destinatario no espera el envío</a:t>
          </a:r>
          <a:endParaRPr lang="es-AR" dirty="0"/>
        </a:p>
      </dgm:t>
    </dgm:pt>
    <dgm:pt modelId="{C8E42F58-FDC5-4453-8807-0762D31F14E3}" type="parTrans" cxnId="{D33ADD4F-B537-4A82-B1CE-E7BBC1ECC694}">
      <dgm:prSet/>
      <dgm:spPr/>
      <dgm:t>
        <a:bodyPr/>
        <a:lstStyle/>
        <a:p>
          <a:endParaRPr lang="es-AR"/>
        </a:p>
      </dgm:t>
    </dgm:pt>
    <dgm:pt modelId="{E35BD37B-8F41-48F5-AEA2-9C0B4BDCDF13}" type="sibTrans" cxnId="{D33ADD4F-B537-4A82-B1CE-E7BBC1ECC694}">
      <dgm:prSet/>
      <dgm:spPr/>
      <dgm:t>
        <a:bodyPr/>
        <a:lstStyle/>
        <a:p>
          <a:endParaRPr lang="es-AR"/>
        </a:p>
      </dgm:t>
    </dgm:pt>
    <dgm:pt modelId="{1F426B86-1C87-4D59-9504-7D4E66CD051A}">
      <dgm:prSet/>
      <dgm:spPr/>
      <dgm:t>
        <a:bodyPr/>
        <a:lstStyle/>
        <a:p>
          <a:pPr rtl="0"/>
          <a:r>
            <a:rPr lang="es-AR" dirty="0" smtClean="0"/>
            <a:t>Trazable, se registran todos los movimientos</a:t>
          </a:r>
          <a:endParaRPr lang="es-AR" dirty="0"/>
        </a:p>
      </dgm:t>
    </dgm:pt>
    <dgm:pt modelId="{3699FB64-CC7C-494B-A58C-10728469572B}" type="parTrans" cxnId="{1ECE5522-179F-40ED-896F-B153B0EEEFF4}">
      <dgm:prSet/>
      <dgm:spPr/>
      <dgm:t>
        <a:bodyPr/>
        <a:lstStyle/>
        <a:p>
          <a:endParaRPr lang="es-AR"/>
        </a:p>
      </dgm:t>
    </dgm:pt>
    <dgm:pt modelId="{E3136701-91E1-4008-9538-BD51C4548C88}" type="sibTrans" cxnId="{1ECE5522-179F-40ED-896F-B153B0EEEFF4}">
      <dgm:prSet/>
      <dgm:spPr/>
      <dgm:t>
        <a:bodyPr/>
        <a:lstStyle/>
        <a:p>
          <a:endParaRPr lang="es-AR"/>
        </a:p>
      </dgm:t>
    </dgm:pt>
    <dgm:pt modelId="{9B635AB8-8858-4AB7-9993-A7389AF2D405}" type="pres">
      <dgm:prSet presAssocID="{7CF04850-8462-47E5-99BA-C42067AAEEA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B49470E1-0924-4AD0-BB1E-77C935C9EC81}" type="pres">
      <dgm:prSet presAssocID="{C9D9BCF9-1C90-42A1-B781-08C9636BC9BE}" presName="linNode" presStyleCnt="0"/>
      <dgm:spPr/>
    </dgm:pt>
    <dgm:pt modelId="{C1FF8A8F-C1D9-4933-84AC-0C4E1ABB1930}" type="pres">
      <dgm:prSet presAssocID="{C9D9BCF9-1C90-42A1-B781-08C9636BC9BE}" presName="parentText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05AE0690-8663-4F5F-AC07-4A89B92AADF3}" type="pres">
      <dgm:prSet presAssocID="{C9D9BCF9-1C90-42A1-B781-08C9636BC9BE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D33ADD4F-B537-4A82-B1CE-E7BBC1ECC694}" srcId="{C9D9BCF9-1C90-42A1-B781-08C9636BC9BE}" destId="{E384AF21-114C-4A45-A63B-AD058B15CB49}" srcOrd="2" destOrd="0" parTransId="{C8E42F58-FDC5-4453-8807-0762D31F14E3}" sibTransId="{E35BD37B-8F41-48F5-AEA2-9C0B4BDCDF13}"/>
    <dgm:cxn modelId="{744042D6-5B52-40A9-830C-D3E81F94640E}" type="presOf" srcId="{C9D9BCF9-1C90-42A1-B781-08C9636BC9BE}" destId="{C1FF8A8F-C1D9-4933-84AC-0C4E1ABB1930}" srcOrd="0" destOrd="0" presId="urn:microsoft.com/office/officeart/2005/8/layout/vList5"/>
    <dgm:cxn modelId="{44CCF057-0ACE-4C26-859D-579BBA881526}" type="presOf" srcId="{1F426B86-1C87-4D59-9504-7D4E66CD051A}" destId="{05AE0690-8663-4F5F-AC07-4A89B92AADF3}" srcOrd="0" destOrd="3" presId="urn:microsoft.com/office/officeart/2005/8/layout/vList5"/>
    <dgm:cxn modelId="{246EAF54-6047-47BA-A417-9B88EAABC2DB}" type="presOf" srcId="{2D24560B-8E1A-4598-A5FB-837782544374}" destId="{05AE0690-8663-4F5F-AC07-4A89B92AADF3}" srcOrd="0" destOrd="1" presId="urn:microsoft.com/office/officeart/2005/8/layout/vList5"/>
    <dgm:cxn modelId="{3124DA7A-9CC9-4B8C-A818-0E608DC50747}" srcId="{C9D9BCF9-1C90-42A1-B781-08C9636BC9BE}" destId="{2D24560B-8E1A-4598-A5FB-837782544374}" srcOrd="1" destOrd="0" parTransId="{9CFDBFF1-6020-49C2-B039-1460A6BB89B1}" sibTransId="{02C2F034-5A44-42BE-B418-95CE7493B9F5}"/>
    <dgm:cxn modelId="{98715B1B-812D-4968-BA8B-8BF4A68F5CDF}" type="presOf" srcId="{7CF04850-8462-47E5-99BA-C42067AAEEA7}" destId="{9B635AB8-8858-4AB7-9993-A7389AF2D405}" srcOrd="0" destOrd="0" presId="urn:microsoft.com/office/officeart/2005/8/layout/vList5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6C577560-8A17-4F7E-90C2-BE09D5007628}" type="presOf" srcId="{E384AF21-114C-4A45-A63B-AD058B15CB49}" destId="{05AE0690-8663-4F5F-AC07-4A89B92AADF3}" srcOrd="0" destOrd="2" presId="urn:microsoft.com/office/officeart/2005/8/layout/vList5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1ECE5522-179F-40ED-896F-B153B0EEEFF4}" srcId="{C9D9BCF9-1C90-42A1-B781-08C9636BC9BE}" destId="{1F426B86-1C87-4D59-9504-7D4E66CD051A}" srcOrd="3" destOrd="0" parTransId="{3699FB64-CC7C-494B-A58C-10728469572B}" sibTransId="{E3136701-91E1-4008-9538-BD51C4548C88}"/>
    <dgm:cxn modelId="{60BB34BC-FBE6-4255-A0D2-6C37EA8DD38F}" type="presOf" srcId="{327474F0-E5F5-41C0-91B7-71F92029616C}" destId="{05AE0690-8663-4F5F-AC07-4A89B92AADF3}" srcOrd="0" destOrd="0" presId="urn:microsoft.com/office/officeart/2005/8/layout/vList5"/>
    <dgm:cxn modelId="{D8C5815B-62D7-4176-B306-C5281BD09006}" type="presParOf" srcId="{9B635AB8-8858-4AB7-9993-A7389AF2D405}" destId="{B49470E1-0924-4AD0-BB1E-77C935C9EC81}" srcOrd="0" destOrd="0" presId="urn:microsoft.com/office/officeart/2005/8/layout/vList5"/>
    <dgm:cxn modelId="{7E4E49E7-5438-4679-98B9-5E341E86F133}" type="presParOf" srcId="{B49470E1-0924-4AD0-BB1E-77C935C9EC81}" destId="{C1FF8A8F-C1D9-4933-84AC-0C4E1ABB1930}" srcOrd="0" destOrd="0" presId="urn:microsoft.com/office/officeart/2005/8/layout/vList5"/>
    <dgm:cxn modelId="{D8D08085-EA51-4CA0-841E-63BD23912E6D}" type="presParOf" srcId="{B49470E1-0924-4AD0-BB1E-77C935C9EC81}" destId="{05AE0690-8663-4F5F-AC07-4A89B92AADF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Extracción de los datos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r>
            <a:rPr lang="es-AR" dirty="0" smtClean="0"/>
            <a:t>Se define cada envío como una traza y cada movimiento del envío como un evento.</a:t>
          </a:r>
          <a:endParaRPr lang="es-AR" dirty="0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1DE71CE4-3487-47F8-B65D-7CB2035F5EFC}">
      <dgm:prSet/>
      <dgm:spPr/>
      <dgm:t>
        <a:bodyPr/>
        <a:lstStyle/>
        <a:p>
          <a:pPr rtl="0"/>
          <a:r>
            <a:rPr lang="es-AR" dirty="0" smtClean="0"/>
            <a:t>Se considera traza completa cuando el envío tiene estado inicial, estados intermedios y estado final.</a:t>
          </a:r>
          <a:endParaRPr lang="es-AR" dirty="0"/>
        </a:p>
      </dgm:t>
    </dgm:pt>
    <dgm:pt modelId="{1B49323A-17D9-4543-BF48-5B608340B1F9}" type="parTrans" cxnId="{C15351C7-4906-4029-9705-D18EC0DD5641}">
      <dgm:prSet/>
      <dgm:spPr/>
      <dgm:t>
        <a:bodyPr/>
        <a:lstStyle/>
        <a:p>
          <a:endParaRPr lang="es-AR"/>
        </a:p>
      </dgm:t>
    </dgm:pt>
    <dgm:pt modelId="{44727B5F-62DB-48DB-9D10-8153E28635B1}" type="sibTrans" cxnId="{C15351C7-4906-4029-9705-D18EC0DD5641}">
      <dgm:prSet/>
      <dgm:spPr/>
      <dgm:t>
        <a:bodyPr/>
        <a:lstStyle/>
        <a:p>
          <a:endParaRPr lang="es-AR"/>
        </a:p>
      </dgm:t>
    </dgm:pt>
    <dgm:pt modelId="{BB226661-203F-4760-AEF5-912075E85BD6}">
      <dgm:prSet/>
      <dgm:spPr/>
      <dgm:t>
        <a:bodyPr/>
        <a:lstStyle/>
        <a:p>
          <a:pPr rtl="0"/>
          <a:r>
            <a:rPr lang="es-AR" dirty="0" smtClean="0"/>
            <a:t>Se extraen todos los movimientos en un intervalo de fechas</a:t>
          </a:r>
          <a:endParaRPr lang="es-AR" dirty="0"/>
        </a:p>
      </dgm:t>
    </dgm:pt>
    <dgm:pt modelId="{01D5C842-C15F-49DA-81B6-8C03ABBC3B1A}" type="parTrans" cxnId="{39DBB987-7005-4B72-BA92-9364BA8D7DCA}">
      <dgm:prSet/>
      <dgm:spPr/>
      <dgm:t>
        <a:bodyPr/>
        <a:lstStyle/>
        <a:p>
          <a:endParaRPr lang="es-AR"/>
        </a:p>
      </dgm:t>
    </dgm:pt>
    <dgm:pt modelId="{8547798C-2831-4804-988D-92781DD8E67E}" type="sibTrans" cxnId="{39DBB987-7005-4B72-BA92-9364BA8D7DCA}">
      <dgm:prSet/>
      <dgm:spPr/>
      <dgm:t>
        <a:bodyPr/>
        <a:lstStyle/>
        <a:p>
          <a:endParaRPr lang="es-AR"/>
        </a:p>
      </dgm:t>
    </dgm:pt>
    <dgm:pt modelId="{71B5D4B8-7EBA-41CE-ABAA-80511B2ABB63}">
      <dgm:prSet/>
      <dgm:spPr/>
      <dgm:t>
        <a:bodyPr/>
        <a:lstStyle/>
        <a:p>
          <a:pPr rtl="0"/>
          <a:endParaRPr lang="es-AR" dirty="0"/>
        </a:p>
      </dgm:t>
    </dgm:pt>
    <dgm:pt modelId="{B93CA1A5-DBD1-4F55-9B6D-BB0EE5C5C559}" type="parTrans" cxnId="{FE342DA5-1D69-4C20-BF09-970B3DE284C3}">
      <dgm:prSet/>
      <dgm:spPr/>
      <dgm:t>
        <a:bodyPr/>
        <a:lstStyle/>
        <a:p>
          <a:endParaRPr lang="es-AR"/>
        </a:p>
      </dgm:t>
    </dgm:pt>
    <dgm:pt modelId="{A70E5284-3D16-429D-8DAA-87C531984B3E}" type="sibTrans" cxnId="{FE342DA5-1D69-4C20-BF09-970B3DE284C3}">
      <dgm:prSet/>
      <dgm:spPr/>
      <dgm:t>
        <a:bodyPr/>
        <a:lstStyle/>
        <a:p>
          <a:endParaRPr lang="es-AR"/>
        </a:p>
      </dgm:t>
    </dgm:pt>
    <dgm:pt modelId="{15D0717A-A873-43F2-9C69-79B0DC963C51}">
      <dgm:prSet/>
      <dgm:spPr/>
      <dgm:t>
        <a:bodyPr/>
        <a:lstStyle/>
        <a:p>
          <a:pPr rtl="0"/>
          <a:endParaRPr lang="es-AR" dirty="0"/>
        </a:p>
      </dgm:t>
    </dgm:pt>
    <dgm:pt modelId="{B1317342-ED80-42D1-9519-34EA678505E1}" type="parTrans" cxnId="{4DEDCEC7-2FCD-4E8E-BC54-C73DADD72975}">
      <dgm:prSet/>
      <dgm:spPr/>
      <dgm:t>
        <a:bodyPr/>
        <a:lstStyle/>
        <a:p>
          <a:endParaRPr lang="es-AR"/>
        </a:p>
      </dgm:t>
    </dgm:pt>
    <dgm:pt modelId="{87FD192C-60C4-4456-95B0-4768035FC84D}" type="sibTrans" cxnId="{4DEDCEC7-2FCD-4E8E-BC54-C73DADD72975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LinFactNeighborX="-868" custLinFactNeighborY="-15370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9E02A103-6083-46C5-BE71-08FAA1548333}" type="presOf" srcId="{327474F0-E5F5-41C0-91B7-71F92029616C}" destId="{37AE0E38-3993-4DCF-B07F-D033CCB96315}" srcOrd="0" destOrd="0" presId="urn:microsoft.com/office/officeart/2005/8/layout/list1"/>
    <dgm:cxn modelId="{134894F4-ED3E-4C8C-B3C1-0FE2FA7DFC03}" type="presOf" srcId="{71B5D4B8-7EBA-41CE-ABAA-80511B2ABB63}" destId="{37AE0E38-3993-4DCF-B07F-D033CCB96315}" srcOrd="0" destOrd="4" presId="urn:microsoft.com/office/officeart/2005/8/layout/list1"/>
    <dgm:cxn modelId="{4F8DFFB0-947B-4F75-B3C6-D938F140529B}" type="presOf" srcId="{15D0717A-A873-43F2-9C69-79B0DC963C51}" destId="{37AE0E38-3993-4DCF-B07F-D033CCB96315}" srcOrd="0" destOrd="3" presId="urn:microsoft.com/office/officeart/2005/8/layout/list1"/>
    <dgm:cxn modelId="{01616F21-761D-4B89-A6E0-482E1603107F}" type="presOf" srcId="{C9D9BCF9-1C90-42A1-B781-08C9636BC9BE}" destId="{B2BC94E3-858D-403F-B0A5-E1C3DC7E44ED}" srcOrd="1" destOrd="0" presId="urn:microsoft.com/office/officeart/2005/8/layout/list1"/>
    <dgm:cxn modelId="{D3C94322-20BB-48A6-92C3-5C26F3515B5C}" type="presOf" srcId="{BB226661-203F-4760-AEF5-912075E85BD6}" destId="{37AE0E38-3993-4DCF-B07F-D033CCB96315}" srcOrd="0" destOrd="2" presId="urn:microsoft.com/office/officeart/2005/8/layout/list1"/>
    <dgm:cxn modelId="{922AA144-623D-4068-AE0D-2C19F2DA8FAF}" type="presOf" srcId="{7CF04850-8462-47E5-99BA-C42067AAEEA7}" destId="{A51A4B6B-846C-4164-8018-F522998908E7}" srcOrd="0" destOrd="0" presId="urn:microsoft.com/office/officeart/2005/8/layout/list1"/>
    <dgm:cxn modelId="{0F101BE9-FD35-4796-B85F-269C32F32814}" type="presOf" srcId="{1DE71CE4-3487-47F8-B65D-7CB2035F5EFC}" destId="{37AE0E38-3993-4DCF-B07F-D033CCB96315}" srcOrd="0" destOrd="1" presId="urn:microsoft.com/office/officeart/2005/8/layout/list1"/>
    <dgm:cxn modelId="{753C896C-7CBC-4499-9D07-585E1BB4BF3C}" type="presOf" srcId="{C9D9BCF9-1C90-42A1-B781-08C9636BC9BE}" destId="{02BDBCA3-5106-459B-9BC4-82385538ABFB}" srcOrd="0" destOrd="0" presId="urn:microsoft.com/office/officeart/2005/8/layout/list1"/>
    <dgm:cxn modelId="{C15351C7-4906-4029-9705-D18EC0DD5641}" srcId="{C9D9BCF9-1C90-42A1-B781-08C9636BC9BE}" destId="{1DE71CE4-3487-47F8-B65D-7CB2035F5EFC}" srcOrd="1" destOrd="0" parTransId="{1B49323A-17D9-4543-BF48-5B608340B1F9}" sibTransId="{44727B5F-62DB-48DB-9D10-8153E28635B1}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4DEDCEC7-2FCD-4E8E-BC54-C73DADD72975}" srcId="{C9D9BCF9-1C90-42A1-B781-08C9636BC9BE}" destId="{15D0717A-A873-43F2-9C69-79B0DC963C51}" srcOrd="3" destOrd="0" parTransId="{B1317342-ED80-42D1-9519-34EA678505E1}" sibTransId="{87FD192C-60C4-4456-95B0-4768035FC84D}"/>
    <dgm:cxn modelId="{39DBB987-7005-4B72-BA92-9364BA8D7DCA}" srcId="{C9D9BCF9-1C90-42A1-B781-08C9636BC9BE}" destId="{BB226661-203F-4760-AEF5-912075E85BD6}" srcOrd="2" destOrd="0" parTransId="{01D5C842-C15F-49DA-81B6-8C03ABBC3B1A}" sibTransId="{8547798C-2831-4804-988D-92781DD8E67E}"/>
    <dgm:cxn modelId="{FE342DA5-1D69-4C20-BF09-970B3DE284C3}" srcId="{C9D9BCF9-1C90-42A1-B781-08C9636BC9BE}" destId="{71B5D4B8-7EBA-41CE-ABAA-80511B2ABB63}" srcOrd="4" destOrd="0" parTransId="{B93CA1A5-DBD1-4F55-9B6D-BB0EE5C5C559}" sibTransId="{A70E5284-3D16-429D-8DAA-87C531984B3E}"/>
    <dgm:cxn modelId="{D2147D7F-6B9F-4B0A-98EE-6B51CC3A9BC9}" type="presParOf" srcId="{A51A4B6B-846C-4164-8018-F522998908E7}" destId="{5B4DAC94-D014-4379-A096-054A7ADA41C8}" srcOrd="0" destOrd="0" presId="urn:microsoft.com/office/officeart/2005/8/layout/list1"/>
    <dgm:cxn modelId="{1B77F6BE-8049-495E-9036-1E6E31748B1A}" type="presParOf" srcId="{5B4DAC94-D014-4379-A096-054A7ADA41C8}" destId="{02BDBCA3-5106-459B-9BC4-82385538ABFB}" srcOrd="0" destOrd="0" presId="urn:microsoft.com/office/officeart/2005/8/layout/list1"/>
    <dgm:cxn modelId="{28C07205-1548-4C32-96ED-3ECA030A5C13}" type="presParOf" srcId="{5B4DAC94-D014-4379-A096-054A7ADA41C8}" destId="{B2BC94E3-858D-403F-B0A5-E1C3DC7E44ED}" srcOrd="1" destOrd="0" presId="urn:microsoft.com/office/officeart/2005/8/layout/list1"/>
    <dgm:cxn modelId="{97860F8B-7379-4982-83F3-3F6F32F14971}" type="presParOf" srcId="{A51A4B6B-846C-4164-8018-F522998908E7}" destId="{81591161-6C2A-463A-B808-0B1BB26BCE89}" srcOrd="1" destOrd="0" presId="urn:microsoft.com/office/officeart/2005/8/layout/list1"/>
    <dgm:cxn modelId="{C6DA8B76-29AE-4CAC-A4FA-28BDE22E1181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Muestra de datos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endParaRPr lang="es-AR" dirty="0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BB226661-203F-4760-AEF5-912075E85BD6}">
      <dgm:prSet/>
      <dgm:spPr/>
      <dgm:t>
        <a:bodyPr/>
        <a:lstStyle/>
        <a:p>
          <a:pPr rtl="0"/>
          <a:endParaRPr lang="es-AR" dirty="0"/>
        </a:p>
      </dgm:t>
    </dgm:pt>
    <dgm:pt modelId="{01D5C842-C15F-49DA-81B6-8C03ABBC3B1A}" type="parTrans" cxnId="{39DBB987-7005-4B72-BA92-9364BA8D7DCA}">
      <dgm:prSet/>
      <dgm:spPr/>
      <dgm:t>
        <a:bodyPr/>
        <a:lstStyle/>
        <a:p>
          <a:endParaRPr lang="es-AR"/>
        </a:p>
      </dgm:t>
    </dgm:pt>
    <dgm:pt modelId="{8547798C-2831-4804-988D-92781DD8E67E}" type="sibTrans" cxnId="{39DBB987-7005-4B72-BA92-9364BA8D7DCA}">
      <dgm:prSet/>
      <dgm:spPr/>
      <dgm:t>
        <a:bodyPr/>
        <a:lstStyle/>
        <a:p>
          <a:endParaRPr lang="es-AR"/>
        </a:p>
      </dgm:t>
    </dgm:pt>
    <dgm:pt modelId="{F91E1506-9853-4C3C-8C33-DAD44FA5B71D}">
      <dgm:prSet/>
      <dgm:spPr/>
      <dgm:t>
        <a:bodyPr/>
        <a:lstStyle/>
        <a:p>
          <a:pPr rtl="0"/>
          <a:endParaRPr lang="es-AR" dirty="0"/>
        </a:p>
      </dgm:t>
    </dgm:pt>
    <dgm:pt modelId="{4BF790A3-EBFC-4F0E-94A7-3839445A2BCA}" type="parTrans" cxnId="{D4616B4E-14CF-4D99-A83B-242EA0361DA2}">
      <dgm:prSet/>
      <dgm:spPr/>
      <dgm:t>
        <a:bodyPr/>
        <a:lstStyle/>
        <a:p>
          <a:endParaRPr lang="es-AR"/>
        </a:p>
      </dgm:t>
    </dgm:pt>
    <dgm:pt modelId="{AE688AA3-156E-4E92-B9F1-C5B43E2B374F}" type="sibTrans" cxnId="{D4616B4E-14CF-4D99-A83B-242EA0361DA2}">
      <dgm:prSet/>
      <dgm:spPr/>
      <dgm:t>
        <a:bodyPr/>
        <a:lstStyle/>
        <a:p>
          <a:endParaRPr lang="es-AR"/>
        </a:p>
      </dgm:t>
    </dgm:pt>
    <dgm:pt modelId="{70EE662F-E9D8-450F-8309-9D9C36DB7F69}">
      <dgm:prSet/>
      <dgm:spPr/>
      <dgm:t>
        <a:bodyPr/>
        <a:lstStyle/>
        <a:p>
          <a:pPr rtl="0"/>
          <a:endParaRPr lang="es-AR" dirty="0"/>
        </a:p>
      </dgm:t>
    </dgm:pt>
    <dgm:pt modelId="{C7BCDEB0-499A-4480-BAF5-829158B9E281}" type="parTrans" cxnId="{A06210D1-6322-4AEE-8F3E-7FD1A41C962A}">
      <dgm:prSet/>
      <dgm:spPr/>
      <dgm:t>
        <a:bodyPr/>
        <a:lstStyle/>
        <a:p>
          <a:endParaRPr lang="es-AR"/>
        </a:p>
      </dgm:t>
    </dgm:pt>
    <dgm:pt modelId="{D21B9005-55E9-4353-8E70-FC6E760BADDB}" type="sibTrans" cxnId="{A06210D1-6322-4AEE-8F3E-7FD1A41C962A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Y="38758" custLinFactNeighborX="-20116" custLinFactNeighborY="-9866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95357" custScaleY="67837" custLinFactY="960" custLinFactNeighborX="388" custLinFactNeighborY="100000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D4616B4E-14CF-4D99-A83B-242EA0361DA2}" srcId="{C9D9BCF9-1C90-42A1-B781-08C9636BC9BE}" destId="{F91E1506-9853-4C3C-8C33-DAD44FA5B71D}" srcOrd="2" destOrd="0" parTransId="{4BF790A3-EBFC-4F0E-94A7-3839445A2BCA}" sibTransId="{AE688AA3-156E-4E92-B9F1-C5B43E2B374F}"/>
    <dgm:cxn modelId="{82E126DE-7EB4-44FC-985B-1F1D2E2FAF0B}" type="presOf" srcId="{C9D9BCF9-1C90-42A1-B781-08C9636BC9BE}" destId="{02BDBCA3-5106-459B-9BC4-82385538ABFB}" srcOrd="0" destOrd="0" presId="urn:microsoft.com/office/officeart/2005/8/layout/list1"/>
    <dgm:cxn modelId="{52CD615F-BFEE-4364-A45E-A38245F7C867}" type="presOf" srcId="{C9D9BCF9-1C90-42A1-B781-08C9636BC9BE}" destId="{B2BC94E3-858D-403F-B0A5-E1C3DC7E44ED}" srcOrd="1" destOrd="0" presId="urn:microsoft.com/office/officeart/2005/8/layout/list1"/>
    <dgm:cxn modelId="{A06210D1-6322-4AEE-8F3E-7FD1A41C962A}" srcId="{C9D9BCF9-1C90-42A1-B781-08C9636BC9BE}" destId="{70EE662F-E9D8-450F-8309-9D9C36DB7F69}" srcOrd="3" destOrd="0" parTransId="{C7BCDEB0-499A-4480-BAF5-829158B9E281}" sibTransId="{D21B9005-55E9-4353-8E70-FC6E760BADDB}"/>
    <dgm:cxn modelId="{EBA65AE2-ACBC-4EE3-8BD7-2D839EFA39C9}" type="presOf" srcId="{BB226661-203F-4760-AEF5-912075E85BD6}" destId="{37AE0E38-3993-4DCF-B07F-D033CCB96315}" srcOrd="0" destOrd="1" presId="urn:microsoft.com/office/officeart/2005/8/layout/list1"/>
    <dgm:cxn modelId="{4093B3D9-5570-486B-8A95-54694AD881EC}" type="presOf" srcId="{F91E1506-9853-4C3C-8C33-DAD44FA5B71D}" destId="{37AE0E38-3993-4DCF-B07F-D033CCB96315}" srcOrd="0" destOrd="2" presId="urn:microsoft.com/office/officeart/2005/8/layout/list1"/>
    <dgm:cxn modelId="{39DBB987-7005-4B72-BA92-9364BA8D7DCA}" srcId="{C9D9BCF9-1C90-42A1-B781-08C9636BC9BE}" destId="{BB226661-203F-4760-AEF5-912075E85BD6}" srcOrd="1" destOrd="0" parTransId="{01D5C842-C15F-49DA-81B6-8C03ABBC3B1A}" sibTransId="{8547798C-2831-4804-988D-92781DD8E67E}"/>
    <dgm:cxn modelId="{08FFDF7C-DFFA-4A8C-88F1-A9E6333C71A0}" type="presOf" srcId="{70EE662F-E9D8-450F-8309-9D9C36DB7F69}" destId="{37AE0E38-3993-4DCF-B07F-D033CCB96315}" srcOrd="0" destOrd="3" presId="urn:microsoft.com/office/officeart/2005/8/layout/list1"/>
    <dgm:cxn modelId="{F1D8EB0E-89DF-4087-A23B-9835957875A2}" type="presOf" srcId="{327474F0-E5F5-41C0-91B7-71F92029616C}" destId="{37AE0E38-3993-4DCF-B07F-D033CCB96315}" srcOrd="0" destOrd="0" presId="urn:microsoft.com/office/officeart/2005/8/layout/list1"/>
    <dgm:cxn modelId="{7451CEB9-EC32-47FB-B065-61A051A16196}" type="presOf" srcId="{7CF04850-8462-47E5-99BA-C42067AAEEA7}" destId="{A51A4B6B-846C-4164-8018-F522998908E7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F31030E5-BD5A-4601-B33B-E080BF5DD3CE}" type="presParOf" srcId="{A51A4B6B-846C-4164-8018-F522998908E7}" destId="{5B4DAC94-D014-4379-A096-054A7ADA41C8}" srcOrd="0" destOrd="0" presId="urn:microsoft.com/office/officeart/2005/8/layout/list1"/>
    <dgm:cxn modelId="{C576992F-4C93-4717-9F5B-AE0CD0010046}" type="presParOf" srcId="{5B4DAC94-D014-4379-A096-054A7ADA41C8}" destId="{02BDBCA3-5106-459B-9BC4-82385538ABFB}" srcOrd="0" destOrd="0" presId="urn:microsoft.com/office/officeart/2005/8/layout/list1"/>
    <dgm:cxn modelId="{700221B9-CF4B-498D-9C91-39D08F566E03}" type="presParOf" srcId="{5B4DAC94-D014-4379-A096-054A7ADA41C8}" destId="{B2BC94E3-858D-403F-B0A5-E1C3DC7E44ED}" srcOrd="1" destOrd="0" presId="urn:microsoft.com/office/officeart/2005/8/layout/list1"/>
    <dgm:cxn modelId="{FD796A0C-1C03-4E78-B556-199B916A192B}" type="presParOf" srcId="{A51A4B6B-846C-4164-8018-F522998908E7}" destId="{81591161-6C2A-463A-B808-0B1BB26BCE89}" srcOrd="1" destOrd="0" presId="urn:microsoft.com/office/officeart/2005/8/layout/list1"/>
    <dgm:cxn modelId="{92540FFC-6F85-4426-9A32-9CE93B1C5CB5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Filtrado del log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915A9C3F-3FEA-4FC1-9748-4F8542B1EC9A}">
      <dgm:prSet/>
      <dgm:spPr/>
      <dgm:t>
        <a:bodyPr/>
        <a:lstStyle/>
        <a:p>
          <a:pPr rtl="0"/>
          <a:endParaRPr lang="es-AR" dirty="0"/>
        </a:p>
      </dgm:t>
    </dgm:pt>
    <dgm:pt modelId="{2A2CE32A-DDE3-403E-935C-0EF56A127001}" type="parTrans" cxnId="{95E7C23D-4211-40D2-A201-CBA09A295C13}">
      <dgm:prSet/>
      <dgm:spPr/>
      <dgm:t>
        <a:bodyPr/>
        <a:lstStyle/>
        <a:p>
          <a:endParaRPr lang="es-AR"/>
        </a:p>
      </dgm:t>
    </dgm:pt>
    <dgm:pt modelId="{DC69CA5D-FD42-4EB4-B6AF-73043DFABED4}" type="sibTrans" cxnId="{95E7C23D-4211-40D2-A201-CBA09A295C13}">
      <dgm:prSet/>
      <dgm:spPr/>
      <dgm:t>
        <a:bodyPr/>
        <a:lstStyle/>
        <a:p>
          <a:endParaRPr lang="es-AR"/>
        </a:p>
      </dgm:t>
    </dgm:pt>
    <dgm:pt modelId="{374A6FAD-FB2C-40B1-92CB-3B3F1678A830}">
      <dgm:prSet/>
      <dgm:spPr/>
      <dgm:t>
        <a:bodyPr/>
        <a:lstStyle/>
        <a:p>
          <a:pPr rtl="0"/>
          <a:endParaRPr lang="es-AR" dirty="0"/>
        </a:p>
      </dgm:t>
    </dgm:pt>
    <dgm:pt modelId="{A8B5FA0F-5E26-4E21-B961-402376F24FA6}" type="parTrans" cxnId="{66406915-6E07-47B7-93CB-FEC1268AAB21}">
      <dgm:prSet/>
      <dgm:spPr/>
      <dgm:t>
        <a:bodyPr/>
        <a:lstStyle/>
        <a:p>
          <a:endParaRPr lang="es-AR"/>
        </a:p>
      </dgm:t>
    </dgm:pt>
    <dgm:pt modelId="{871A6DDE-B1F4-4E80-B57E-DC898E3CDB8D}" type="sibTrans" cxnId="{66406915-6E07-47B7-93CB-FEC1268AAB21}">
      <dgm:prSet/>
      <dgm:spPr/>
      <dgm:t>
        <a:bodyPr/>
        <a:lstStyle/>
        <a:p>
          <a:endParaRPr lang="es-AR"/>
        </a:p>
      </dgm:t>
    </dgm:pt>
    <dgm:pt modelId="{80189AA9-AF82-479E-BC3C-2BAABC5A6DCE}">
      <dgm:prSet/>
      <dgm:spPr/>
      <dgm:t>
        <a:bodyPr/>
        <a:lstStyle/>
        <a:p>
          <a:pPr rtl="0"/>
          <a:endParaRPr lang="es-AR" dirty="0"/>
        </a:p>
      </dgm:t>
    </dgm:pt>
    <dgm:pt modelId="{CB7F10C8-0C79-46C7-9566-2035DEEF7FA3}" type="parTrans" cxnId="{5367084C-6A89-443E-98FF-657F2FB57C03}">
      <dgm:prSet/>
      <dgm:spPr/>
      <dgm:t>
        <a:bodyPr/>
        <a:lstStyle/>
        <a:p>
          <a:endParaRPr lang="es-AR"/>
        </a:p>
      </dgm:t>
    </dgm:pt>
    <dgm:pt modelId="{A88F8A60-C684-41DA-BC12-C39CBFFB85AB}" type="sibTrans" cxnId="{5367084C-6A89-443E-98FF-657F2FB57C03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X="79995" custScaleY="26521" custLinFactNeighborX="-38940" custLinFactNeighborY="-25896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99122" custScaleY="85946" custLinFactY="960" custLinFactNeighborX="388" custLinFactNeighborY="100000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C9D4CC51-1550-4096-A18E-C3632938F7D7}" type="presOf" srcId="{374A6FAD-FB2C-40B1-92CB-3B3F1678A830}" destId="{37AE0E38-3993-4DCF-B07F-D033CCB96315}" srcOrd="0" destOrd="1" presId="urn:microsoft.com/office/officeart/2005/8/layout/list1"/>
    <dgm:cxn modelId="{5367084C-6A89-443E-98FF-657F2FB57C03}" srcId="{C9D9BCF9-1C90-42A1-B781-08C9636BC9BE}" destId="{80189AA9-AF82-479E-BC3C-2BAABC5A6DCE}" srcOrd="2" destOrd="0" parTransId="{CB7F10C8-0C79-46C7-9566-2035DEEF7FA3}" sibTransId="{A88F8A60-C684-41DA-BC12-C39CBFFB85AB}"/>
    <dgm:cxn modelId="{240F77DB-FCD2-4E28-8F65-2DF8BD3A14C8}" type="presOf" srcId="{C9D9BCF9-1C90-42A1-B781-08C9636BC9BE}" destId="{B2BC94E3-858D-403F-B0A5-E1C3DC7E44ED}" srcOrd="1" destOrd="0" presId="urn:microsoft.com/office/officeart/2005/8/layout/list1"/>
    <dgm:cxn modelId="{8DD9743C-F37E-4568-8A36-1BFECAE60B39}" type="presOf" srcId="{80189AA9-AF82-479E-BC3C-2BAABC5A6DCE}" destId="{37AE0E38-3993-4DCF-B07F-D033CCB96315}" srcOrd="0" destOrd="2" presId="urn:microsoft.com/office/officeart/2005/8/layout/list1"/>
    <dgm:cxn modelId="{95E7C23D-4211-40D2-A201-CBA09A295C13}" srcId="{C9D9BCF9-1C90-42A1-B781-08C9636BC9BE}" destId="{915A9C3F-3FEA-4FC1-9748-4F8542B1EC9A}" srcOrd="0" destOrd="0" parTransId="{2A2CE32A-DDE3-403E-935C-0EF56A127001}" sibTransId="{DC69CA5D-FD42-4EB4-B6AF-73043DFABED4}"/>
    <dgm:cxn modelId="{96E783E1-E94E-4D75-A321-71C8741653C3}" type="presOf" srcId="{915A9C3F-3FEA-4FC1-9748-4F8542B1EC9A}" destId="{37AE0E38-3993-4DCF-B07F-D033CCB96315}" srcOrd="0" destOrd="0" presId="urn:microsoft.com/office/officeart/2005/8/layout/list1"/>
    <dgm:cxn modelId="{66406915-6E07-47B7-93CB-FEC1268AAB21}" srcId="{C9D9BCF9-1C90-42A1-B781-08C9636BC9BE}" destId="{374A6FAD-FB2C-40B1-92CB-3B3F1678A830}" srcOrd="1" destOrd="0" parTransId="{A8B5FA0F-5E26-4E21-B961-402376F24FA6}" sibTransId="{871A6DDE-B1F4-4E80-B57E-DC898E3CDB8D}"/>
    <dgm:cxn modelId="{9F5421F6-92E3-48AC-A24A-302CC3FFA88C}" type="presOf" srcId="{7CF04850-8462-47E5-99BA-C42067AAEEA7}" destId="{A51A4B6B-846C-4164-8018-F522998908E7}" srcOrd="0" destOrd="0" presId="urn:microsoft.com/office/officeart/2005/8/layout/list1"/>
    <dgm:cxn modelId="{11A96F78-416E-464F-9D1E-37FD14DB6940}" type="presOf" srcId="{C9D9BCF9-1C90-42A1-B781-08C9636BC9BE}" destId="{02BDBCA3-5106-459B-9BC4-82385538ABFB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5B606D56-91EF-4EA0-BA79-946AACA7CE41}" type="presParOf" srcId="{A51A4B6B-846C-4164-8018-F522998908E7}" destId="{5B4DAC94-D014-4379-A096-054A7ADA41C8}" srcOrd="0" destOrd="0" presId="urn:microsoft.com/office/officeart/2005/8/layout/list1"/>
    <dgm:cxn modelId="{12F65F2E-D269-4652-95E5-E668339034C0}" type="presParOf" srcId="{5B4DAC94-D014-4379-A096-054A7ADA41C8}" destId="{02BDBCA3-5106-459B-9BC4-82385538ABFB}" srcOrd="0" destOrd="0" presId="urn:microsoft.com/office/officeart/2005/8/layout/list1"/>
    <dgm:cxn modelId="{6D921101-0E22-4727-90A4-0BA6BF2FD7A8}" type="presParOf" srcId="{5B4DAC94-D014-4379-A096-054A7ADA41C8}" destId="{B2BC94E3-858D-403F-B0A5-E1C3DC7E44ED}" srcOrd="1" destOrd="0" presId="urn:microsoft.com/office/officeart/2005/8/layout/list1"/>
    <dgm:cxn modelId="{8AD4919C-E984-4ED3-A10D-B28946750DC0}" type="presParOf" srcId="{A51A4B6B-846C-4164-8018-F522998908E7}" destId="{81591161-6C2A-463A-B808-0B1BB26BCE89}" srcOrd="1" destOrd="0" presId="urn:microsoft.com/office/officeart/2005/8/layout/list1"/>
    <dgm:cxn modelId="{CB1E1B02-0BB0-4D32-92B9-E0BEECED759F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/>
      <dgm:spPr/>
      <dgm:t>
        <a:bodyPr/>
        <a:lstStyle/>
        <a:p>
          <a:pPr rtl="0"/>
          <a:endParaRPr lang="es-AR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BB226661-203F-4760-AEF5-912075E85BD6}">
      <dgm:prSet/>
      <dgm:spPr/>
      <dgm:t>
        <a:bodyPr/>
        <a:lstStyle/>
        <a:p>
          <a:pPr rtl="0"/>
          <a:r>
            <a:rPr lang="es-AR" dirty="0" smtClean="0"/>
            <a:t>Contiene:</a:t>
          </a:r>
          <a:endParaRPr lang="es-AR" dirty="0"/>
        </a:p>
      </dgm:t>
    </dgm:pt>
    <dgm:pt modelId="{01D5C842-C15F-49DA-81B6-8C03ABBC3B1A}" type="parTrans" cxnId="{39DBB987-7005-4B72-BA92-9364BA8D7DCA}">
      <dgm:prSet/>
      <dgm:spPr/>
      <dgm:t>
        <a:bodyPr/>
        <a:lstStyle/>
        <a:p>
          <a:endParaRPr lang="es-AR"/>
        </a:p>
      </dgm:t>
    </dgm:pt>
    <dgm:pt modelId="{8547798C-2831-4804-988D-92781DD8E67E}" type="sibTrans" cxnId="{39DBB987-7005-4B72-BA92-9364BA8D7DCA}">
      <dgm:prSet/>
      <dgm:spPr/>
      <dgm:t>
        <a:bodyPr/>
        <a:lstStyle/>
        <a:p>
          <a:endParaRPr lang="es-AR"/>
        </a:p>
      </dgm:t>
    </dgm:pt>
    <dgm:pt modelId="{B6B76A87-CAD2-4C70-ADDA-C5350043F22D}">
      <dgm:prSet/>
      <dgm:spPr/>
      <dgm:t>
        <a:bodyPr/>
        <a:lstStyle/>
        <a:p>
          <a:pPr rtl="0"/>
          <a:r>
            <a:rPr lang="es-AR" dirty="0" smtClean="0"/>
            <a:t>Se obtiene </a:t>
          </a:r>
          <a:r>
            <a:rPr lang="es-AR" dirty="0" smtClean="0"/>
            <a:t>una </a:t>
          </a:r>
          <a:r>
            <a:rPr lang="es-AR" dirty="0" smtClean="0"/>
            <a:t>Red de Petri</a:t>
          </a:r>
          <a:endParaRPr lang="es-AR" dirty="0"/>
        </a:p>
      </dgm:t>
    </dgm:pt>
    <dgm:pt modelId="{99C2F2E6-0969-4107-88F9-FB6A3A0AF478}" type="parTrans" cxnId="{41E9A995-8670-4F2E-86DF-AA0616553FFA}">
      <dgm:prSet/>
      <dgm:spPr/>
      <dgm:t>
        <a:bodyPr/>
        <a:lstStyle/>
        <a:p>
          <a:endParaRPr lang="es-AR"/>
        </a:p>
      </dgm:t>
    </dgm:pt>
    <dgm:pt modelId="{E1805DCC-DBD0-4E4D-A5C7-2AF1B5ACCAE1}" type="sibTrans" cxnId="{41E9A995-8670-4F2E-86DF-AA0616553FFA}">
      <dgm:prSet/>
      <dgm:spPr/>
      <dgm:t>
        <a:bodyPr/>
        <a:lstStyle/>
        <a:p>
          <a:endParaRPr lang="es-AR"/>
        </a:p>
      </dgm:t>
    </dgm:pt>
    <dgm:pt modelId="{244FB0DD-7CEF-4166-8FAE-6E3D88EFA3C4}">
      <dgm:prSet/>
      <dgm:spPr/>
      <dgm:t>
        <a:bodyPr/>
        <a:lstStyle/>
        <a:p>
          <a:pPr rtl="0"/>
          <a:r>
            <a:rPr lang="es-AR" dirty="0" smtClean="0"/>
            <a:t>1 estado inicial</a:t>
          </a:r>
          <a:endParaRPr lang="es-AR" dirty="0"/>
        </a:p>
      </dgm:t>
    </dgm:pt>
    <dgm:pt modelId="{0F5E46F4-901A-45BF-B521-4757B3231142}" type="parTrans" cxnId="{0E745A63-F35B-4EAC-A84F-E64296E1EAA3}">
      <dgm:prSet/>
      <dgm:spPr/>
      <dgm:t>
        <a:bodyPr/>
        <a:lstStyle/>
        <a:p>
          <a:endParaRPr lang="es-AR"/>
        </a:p>
      </dgm:t>
    </dgm:pt>
    <dgm:pt modelId="{E9AF8E50-9103-4C50-AB2F-AA27806EC684}" type="sibTrans" cxnId="{0E745A63-F35B-4EAC-A84F-E64296E1EAA3}">
      <dgm:prSet/>
      <dgm:spPr/>
      <dgm:t>
        <a:bodyPr/>
        <a:lstStyle/>
        <a:p>
          <a:endParaRPr lang="es-AR"/>
        </a:p>
      </dgm:t>
    </dgm:pt>
    <dgm:pt modelId="{63B160F6-D76A-4688-BF7B-626092E08EB4}">
      <dgm:prSet/>
      <dgm:spPr/>
      <dgm:t>
        <a:bodyPr/>
        <a:lstStyle/>
        <a:p>
          <a:pPr rtl="0"/>
          <a:r>
            <a:rPr lang="es-AR" dirty="0" smtClean="0"/>
            <a:t>3 estados intermedios </a:t>
          </a:r>
          <a:endParaRPr lang="es-AR" dirty="0"/>
        </a:p>
      </dgm:t>
    </dgm:pt>
    <dgm:pt modelId="{355380E5-7819-4DD5-AB12-FE622E71B286}" type="parTrans" cxnId="{8CCD235C-DDCE-49E0-B89C-C4A38AD456AB}">
      <dgm:prSet/>
      <dgm:spPr/>
      <dgm:t>
        <a:bodyPr/>
        <a:lstStyle/>
        <a:p>
          <a:endParaRPr lang="es-AR"/>
        </a:p>
      </dgm:t>
    </dgm:pt>
    <dgm:pt modelId="{9216632B-F104-41CE-AAA9-59D606FBECE2}" type="sibTrans" cxnId="{8CCD235C-DDCE-49E0-B89C-C4A38AD456AB}">
      <dgm:prSet/>
      <dgm:spPr/>
      <dgm:t>
        <a:bodyPr/>
        <a:lstStyle/>
        <a:p>
          <a:endParaRPr lang="es-AR"/>
        </a:p>
      </dgm:t>
    </dgm:pt>
    <dgm:pt modelId="{1AAD85B3-6995-4BA9-B5D7-7E1B3EDAA107}">
      <dgm:prSet/>
      <dgm:spPr/>
      <dgm:t>
        <a:bodyPr/>
        <a:lstStyle/>
        <a:p>
          <a:pPr rtl="0"/>
          <a:r>
            <a:rPr lang="es-AR" dirty="0" smtClean="0"/>
            <a:t>11 estados finales</a:t>
          </a:r>
          <a:endParaRPr lang="es-AR" dirty="0"/>
        </a:p>
      </dgm:t>
    </dgm:pt>
    <dgm:pt modelId="{83C4C4F5-F721-46AB-BDEC-E9299D4450AC}" type="parTrans" cxnId="{FDBD1E70-BA47-44EB-AB14-1D2815F087CA}">
      <dgm:prSet/>
      <dgm:spPr/>
      <dgm:t>
        <a:bodyPr/>
        <a:lstStyle/>
        <a:p>
          <a:endParaRPr lang="es-AR"/>
        </a:p>
      </dgm:t>
    </dgm:pt>
    <dgm:pt modelId="{9A30E026-04A3-4670-A71D-377BAC19EB2B}" type="sibTrans" cxnId="{FDBD1E70-BA47-44EB-AB14-1D2815F087CA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r>
            <a:rPr lang="es-AR" dirty="0" smtClean="0"/>
            <a:t>Se utiliza algoritmo </a:t>
          </a:r>
          <a:r>
            <a:rPr lang="es-AR" dirty="0" err="1" smtClean="0"/>
            <a:t>Alpha</a:t>
          </a:r>
          <a:r>
            <a:rPr lang="es-AR" dirty="0" smtClean="0"/>
            <a:t>+</a:t>
          </a:r>
          <a:endParaRPr lang="es-AR" dirty="0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9D5AF5A5-923F-4E83-8794-667EF3FD87BC}">
      <dgm:prSet/>
      <dgm:spPr/>
      <dgm:t>
        <a:bodyPr/>
        <a:lstStyle/>
        <a:p>
          <a:pPr rtl="0"/>
          <a:r>
            <a:rPr lang="es-AR" dirty="0" smtClean="0"/>
            <a:t>Se corre sobre una muestra representativa</a:t>
          </a:r>
          <a:endParaRPr lang="es-AR" dirty="0"/>
        </a:p>
      </dgm:t>
    </dgm:pt>
    <dgm:pt modelId="{279FCEE6-F61F-47EB-8F43-B668E12F2BDE}" type="parTrans" cxnId="{FA9EAEC1-9B90-47B5-B26F-FF4234FFE8A4}">
      <dgm:prSet/>
      <dgm:spPr/>
      <dgm:t>
        <a:bodyPr/>
        <a:lstStyle/>
        <a:p>
          <a:endParaRPr lang="es-AR"/>
        </a:p>
      </dgm:t>
    </dgm:pt>
    <dgm:pt modelId="{1D4B0AC3-887D-4E87-AAE7-7312A5CF765B}" type="sibTrans" cxnId="{FA9EAEC1-9B90-47B5-B26F-FF4234FFE8A4}">
      <dgm:prSet/>
      <dgm:spPr/>
      <dgm:t>
        <a:bodyPr/>
        <a:lstStyle/>
        <a:p>
          <a:endParaRPr lang="es-AR"/>
        </a:p>
      </dgm:t>
    </dgm:pt>
    <dgm:pt modelId="{407B9C7A-0E65-4291-BD0E-8E8A45CEE075}" type="pres">
      <dgm:prSet presAssocID="{7CF04850-8462-47E5-99BA-C42067AAEEA7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ACB549EB-5FEB-409D-8B09-83CB06669637}" type="pres">
      <dgm:prSet presAssocID="{C9D9BCF9-1C90-42A1-B781-08C9636BC9BE}" presName="composite" presStyleCnt="0"/>
      <dgm:spPr/>
    </dgm:pt>
    <dgm:pt modelId="{F9B176AB-9315-4BA7-99CF-FC3458DB2E18}" type="pres">
      <dgm:prSet presAssocID="{C9D9BCF9-1C90-42A1-B781-08C9636BC9BE}" presName="imgShp" presStyleLbl="fgImgPlace1" presStyleIdx="0" presStyleCnt="1" custScaleX="116187" custScaleY="113724" custLinFactNeighborX="-1533" custLinFactNeighborY="1624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000" r="-66000"/>
          </a:stretch>
        </a:blipFill>
        <a:ln>
          <a:solidFill>
            <a:schemeClr val="tx1"/>
          </a:solidFill>
        </a:ln>
      </dgm:spPr>
      <dgm:t>
        <a:bodyPr/>
        <a:lstStyle/>
        <a:p>
          <a:endParaRPr lang="es-AR"/>
        </a:p>
      </dgm:t>
    </dgm:pt>
    <dgm:pt modelId="{7E838847-E24B-4C40-BC93-F958E42AE40E}" type="pres">
      <dgm:prSet presAssocID="{C9D9BCF9-1C90-42A1-B781-08C9636BC9BE}" presName="txShp" presStyleLbl="node1" presStyleIdx="0" presStyleCnt="1" custScaleX="113251" custLinFactNeighborX="3187" custLinFactNeighborY="20215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41E9A995-8670-4F2E-86DF-AA0616553FFA}" srcId="{C9D9BCF9-1C90-42A1-B781-08C9636BC9BE}" destId="{B6B76A87-CAD2-4C70-ADDA-C5350043F22D}" srcOrd="2" destOrd="0" parTransId="{99C2F2E6-0969-4107-88F9-FB6A3A0AF478}" sibTransId="{E1805DCC-DBD0-4E4D-A5C7-2AF1B5ACCAE1}"/>
    <dgm:cxn modelId="{0E745A63-F35B-4EAC-A84F-E64296E1EAA3}" srcId="{BB226661-203F-4760-AEF5-912075E85BD6}" destId="{244FB0DD-7CEF-4166-8FAE-6E3D88EFA3C4}" srcOrd="0" destOrd="0" parTransId="{0F5E46F4-901A-45BF-B521-4757B3231142}" sibTransId="{E9AF8E50-9103-4C50-AB2F-AA27806EC684}"/>
    <dgm:cxn modelId="{39DBB987-7005-4B72-BA92-9364BA8D7DCA}" srcId="{C9D9BCF9-1C90-42A1-B781-08C9636BC9BE}" destId="{BB226661-203F-4760-AEF5-912075E85BD6}" srcOrd="3" destOrd="0" parTransId="{01D5C842-C15F-49DA-81B6-8C03ABBC3B1A}" sibTransId="{8547798C-2831-4804-988D-92781DD8E67E}"/>
    <dgm:cxn modelId="{7912E375-E928-46D2-8137-827C34EF3E8D}" type="presOf" srcId="{BB226661-203F-4760-AEF5-912075E85BD6}" destId="{7E838847-E24B-4C40-BC93-F958E42AE40E}" srcOrd="0" destOrd="4" presId="urn:microsoft.com/office/officeart/2005/8/layout/vList3"/>
    <dgm:cxn modelId="{DBAF81FA-A1BE-4829-8E61-A1EBEEDB84A4}" type="presOf" srcId="{327474F0-E5F5-41C0-91B7-71F92029616C}" destId="{7E838847-E24B-4C40-BC93-F958E42AE40E}" srcOrd="0" destOrd="1" presId="urn:microsoft.com/office/officeart/2005/8/layout/vList3"/>
    <dgm:cxn modelId="{8CCD235C-DDCE-49E0-B89C-C4A38AD456AB}" srcId="{BB226661-203F-4760-AEF5-912075E85BD6}" destId="{63B160F6-D76A-4688-BF7B-626092E08EB4}" srcOrd="1" destOrd="0" parTransId="{355380E5-7819-4DD5-AB12-FE622E71B286}" sibTransId="{9216632B-F104-41CE-AAA9-59D606FBECE2}"/>
    <dgm:cxn modelId="{FA9EAEC1-9B90-47B5-B26F-FF4234FFE8A4}" srcId="{C9D9BCF9-1C90-42A1-B781-08C9636BC9BE}" destId="{9D5AF5A5-923F-4E83-8794-667EF3FD87BC}" srcOrd="1" destOrd="0" parTransId="{279FCEE6-F61F-47EB-8F43-B668E12F2BDE}" sibTransId="{1D4B0AC3-887D-4E87-AAE7-7312A5CF765B}"/>
    <dgm:cxn modelId="{CAD9BBA0-C13E-4131-A5F1-5927F18A79CB}" type="presOf" srcId="{B6B76A87-CAD2-4C70-ADDA-C5350043F22D}" destId="{7E838847-E24B-4C40-BC93-F958E42AE40E}" srcOrd="0" destOrd="3" presId="urn:microsoft.com/office/officeart/2005/8/layout/vList3"/>
    <dgm:cxn modelId="{CDAF1948-11C1-420E-9318-8121B3ABBE32}" type="presOf" srcId="{63B160F6-D76A-4688-BF7B-626092E08EB4}" destId="{7E838847-E24B-4C40-BC93-F958E42AE40E}" srcOrd="0" destOrd="6" presId="urn:microsoft.com/office/officeart/2005/8/layout/vList3"/>
    <dgm:cxn modelId="{41D5661D-EF74-4D73-A0C3-288C5C9DA56E}" type="presOf" srcId="{1AAD85B3-6995-4BA9-B5D7-7E1B3EDAA107}" destId="{7E838847-E24B-4C40-BC93-F958E42AE40E}" srcOrd="0" destOrd="7" presId="urn:microsoft.com/office/officeart/2005/8/layout/vList3"/>
    <dgm:cxn modelId="{FDBD1E70-BA47-44EB-AB14-1D2815F087CA}" srcId="{BB226661-203F-4760-AEF5-912075E85BD6}" destId="{1AAD85B3-6995-4BA9-B5D7-7E1B3EDAA107}" srcOrd="2" destOrd="0" parTransId="{83C4C4F5-F721-46AB-BDEC-E9299D4450AC}" sibTransId="{9A30E026-04A3-4670-A71D-377BAC19EB2B}"/>
    <dgm:cxn modelId="{5E7BC57E-25DD-4A62-B5CC-50BD40E57FC1}" type="presOf" srcId="{7CF04850-8462-47E5-99BA-C42067AAEEA7}" destId="{407B9C7A-0E65-4291-BD0E-8E8A45CEE075}" srcOrd="0" destOrd="0" presId="urn:microsoft.com/office/officeart/2005/8/layout/vList3"/>
    <dgm:cxn modelId="{A63CB844-ECE2-42DD-9053-3322DAE464E7}" type="presOf" srcId="{C9D9BCF9-1C90-42A1-B781-08C9636BC9BE}" destId="{7E838847-E24B-4C40-BC93-F958E42AE40E}" srcOrd="0" destOrd="0" presId="urn:microsoft.com/office/officeart/2005/8/layout/vList3"/>
    <dgm:cxn modelId="{B6869458-B6D3-49AD-9C9A-14B1C43A7E6D}" type="presOf" srcId="{9D5AF5A5-923F-4E83-8794-667EF3FD87BC}" destId="{7E838847-E24B-4C40-BC93-F958E42AE40E}" srcOrd="0" destOrd="2" presId="urn:microsoft.com/office/officeart/2005/8/layout/vList3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9A75D9A5-0559-4790-B4F0-1BEF00ED9BA6}" type="presOf" srcId="{244FB0DD-7CEF-4166-8FAE-6E3D88EFA3C4}" destId="{7E838847-E24B-4C40-BC93-F958E42AE40E}" srcOrd="0" destOrd="5" presId="urn:microsoft.com/office/officeart/2005/8/layout/vList3"/>
    <dgm:cxn modelId="{7F02FB63-1451-4811-BCEF-124C851E1B2F}" type="presParOf" srcId="{407B9C7A-0E65-4291-BD0E-8E8A45CEE075}" destId="{ACB549EB-5FEB-409D-8B09-83CB06669637}" srcOrd="0" destOrd="0" presId="urn:microsoft.com/office/officeart/2005/8/layout/vList3"/>
    <dgm:cxn modelId="{84C42310-BFBD-4FF7-A813-D39B69DE7FDE}" type="presParOf" srcId="{ACB549EB-5FEB-409D-8B09-83CB06669637}" destId="{F9B176AB-9315-4BA7-99CF-FC3458DB2E18}" srcOrd="0" destOrd="0" presId="urn:microsoft.com/office/officeart/2005/8/layout/vList3"/>
    <dgm:cxn modelId="{9AA6257B-B95D-4B26-BA4F-FB9237CF50AD}" type="presParOf" srcId="{ACB549EB-5FEB-409D-8B09-83CB06669637}" destId="{7E838847-E24B-4C40-BC93-F958E42AE40E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CF04850-8462-47E5-99BA-C42067AAEEA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9D9BCF9-1C90-42A1-B781-08C9636BC9BE}">
      <dgm:prSet custT="1"/>
      <dgm:spPr/>
      <dgm:t>
        <a:bodyPr/>
        <a:lstStyle/>
        <a:p>
          <a:pPr rtl="0"/>
          <a:r>
            <a:rPr lang="es-AR" sz="2800" dirty="0" smtClean="0"/>
            <a:t>Proceso encontrado</a:t>
          </a:r>
          <a:endParaRPr lang="es-AR" sz="2800" dirty="0"/>
        </a:p>
      </dgm:t>
    </dgm:pt>
    <dgm:pt modelId="{AAA67378-F8D5-4E11-AEFD-2458C2E92778}" type="parTrans" cxnId="{F73FC5AD-B848-48B3-8B57-EAB0DA3301BC}">
      <dgm:prSet/>
      <dgm:spPr/>
      <dgm:t>
        <a:bodyPr/>
        <a:lstStyle/>
        <a:p>
          <a:endParaRPr lang="es-AR"/>
        </a:p>
      </dgm:t>
    </dgm:pt>
    <dgm:pt modelId="{4CC6A8A7-9D55-4488-B18E-AAD6523E5184}" type="sibTrans" cxnId="{F73FC5AD-B848-48B3-8B57-EAB0DA3301BC}">
      <dgm:prSet/>
      <dgm:spPr/>
      <dgm:t>
        <a:bodyPr/>
        <a:lstStyle/>
        <a:p>
          <a:endParaRPr lang="es-AR"/>
        </a:p>
      </dgm:t>
    </dgm:pt>
    <dgm:pt modelId="{327474F0-E5F5-41C0-91B7-71F92029616C}">
      <dgm:prSet/>
      <dgm:spPr/>
      <dgm:t>
        <a:bodyPr/>
        <a:lstStyle/>
        <a:p>
          <a:pPr rtl="0"/>
          <a:endParaRPr lang="es-AR" dirty="0"/>
        </a:p>
      </dgm:t>
    </dgm:pt>
    <dgm:pt modelId="{9C229407-1CCA-4CF9-94A6-C35D60E0EAE2}" type="parTrans" cxnId="{EE48031A-0426-4AED-B6F6-CF8F16EE4EE5}">
      <dgm:prSet/>
      <dgm:spPr/>
      <dgm:t>
        <a:bodyPr/>
        <a:lstStyle/>
        <a:p>
          <a:endParaRPr lang="es-AR"/>
        </a:p>
      </dgm:t>
    </dgm:pt>
    <dgm:pt modelId="{32DF820C-F168-4408-8E0C-870DFD14C788}" type="sibTrans" cxnId="{EE48031A-0426-4AED-B6F6-CF8F16EE4EE5}">
      <dgm:prSet/>
      <dgm:spPr/>
      <dgm:t>
        <a:bodyPr/>
        <a:lstStyle/>
        <a:p>
          <a:endParaRPr lang="es-AR"/>
        </a:p>
      </dgm:t>
    </dgm:pt>
    <dgm:pt modelId="{F91E1506-9853-4C3C-8C33-DAD44FA5B71D}">
      <dgm:prSet/>
      <dgm:spPr/>
      <dgm:t>
        <a:bodyPr/>
        <a:lstStyle/>
        <a:p>
          <a:pPr rtl="0"/>
          <a:endParaRPr lang="es-AR" dirty="0"/>
        </a:p>
      </dgm:t>
    </dgm:pt>
    <dgm:pt modelId="{4BF790A3-EBFC-4F0E-94A7-3839445A2BCA}" type="parTrans" cxnId="{D4616B4E-14CF-4D99-A83B-242EA0361DA2}">
      <dgm:prSet/>
      <dgm:spPr/>
      <dgm:t>
        <a:bodyPr/>
        <a:lstStyle/>
        <a:p>
          <a:endParaRPr lang="es-AR"/>
        </a:p>
      </dgm:t>
    </dgm:pt>
    <dgm:pt modelId="{AE688AA3-156E-4E92-B9F1-C5B43E2B374F}" type="sibTrans" cxnId="{D4616B4E-14CF-4D99-A83B-242EA0361DA2}">
      <dgm:prSet/>
      <dgm:spPr/>
      <dgm:t>
        <a:bodyPr/>
        <a:lstStyle/>
        <a:p>
          <a:endParaRPr lang="es-AR"/>
        </a:p>
      </dgm:t>
    </dgm:pt>
    <dgm:pt modelId="{70EE662F-E9D8-450F-8309-9D9C36DB7F69}">
      <dgm:prSet/>
      <dgm:spPr/>
      <dgm:t>
        <a:bodyPr/>
        <a:lstStyle/>
        <a:p>
          <a:pPr rtl="0"/>
          <a:endParaRPr lang="es-AR" dirty="0"/>
        </a:p>
      </dgm:t>
    </dgm:pt>
    <dgm:pt modelId="{C7BCDEB0-499A-4480-BAF5-829158B9E281}" type="parTrans" cxnId="{A06210D1-6322-4AEE-8F3E-7FD1A41C962A}">
      <dgm:prSet/>
      <dgm:spPr/>
      <dgm:t>
        <a:bodyPr/>
        <a:lstStyle/>
        <a:p>
          <a:endParaRPr lang="es-AR"/>
        </a:p>
      </dgm:t>
    </dgm:pt>
    <dgm:pt modelId="{D21B9005-55E9-4353-8E70-FC6E760BADDB}" type="sibTrans" cxnId="{A06210D1-6322-4AEE-8F3E-7FD1A41C962A}">
      <dgm:prSet/>
      <dgm:spPr/>
      <dgm:t>
        <a:bodyPr/>
        <a:lstStyle/>
        <a:p>
          <a:endParaRPr lang="es-AR"/>
        </a:p>
      </dgm:t>
    </dgm:pt>
    <dgm:pt modelId="{92874FAC-BBDE-4744-B459-011243A0882A}">
      <dgm:prSet/>
      <dgm:spPr/>
      <dgm:t>
        <a:bodyPr/>
        <a:lstStyle/>
        <a:p>
          <a:pPr rtl="0"/>
          <a:endParaRPr lang="es-AR" dirty="0"/>
        </a:p>
      </dgm:t>
    </dgm:pt>
    <dgm:pt modelId="{ADC3369E-99CD-407C-AEE9-0C9031EE2271}" type="parTrans" cxnId="{AB5A2A61-5678-4648-AF82-BBBFECAED4E1}">
      <dgm:prSet/>
      <dgm:spPr/>
      <dgm:t>
        <a:bodyPr/>
        <a:lstStyle/>
        <a:p>
          <a:endParaRPr lang="es-AR"/>
        </a:p>
      </dgm:t>
    </dgm:pt>
    <dgm:pt modelId="{D7BED8B8-42AE-490F-BC85-7AA3DAB26DE0}" type="sibTrans" cxnId="{AB5A2A61-5678-4648-AF82-BBBFECAED4E1}">
      <dgm:prSet/>
      <dgm:spPr/>
      <dgm:t>
        <a:bodyPr/>
        <a:lstStyle/>
        <a:p>
          <a:endParaRPr lang="es-AR"/>
        </a:p>
      </dgm:t>
    </dgm:pt>
    <dgm:pt modelId="{A51A4B6B-846C-4164-8018-F522998908E7}" type="pres">
      <dgm:prSet presAssocID="{7CF04850-8462-47E5-99BA-C42067AAEE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AR"/>
        </a:p>
      </dgm:t>
    </dgm:pt>
    <dgm:pt modelId="{5B4DAC94-D014-4379-A096-054A7ADA41C8}" type="pres">
      <dgm:prSet presAssocID="{C9D9BCF9-1C90-42A1-B781-08C9636BC9BE}" presName="parentLin" presStyleCnt="0"/>
      <dgm:spPr/>
    </dgm:pt>
    <dgm:pt modelId="{02BDBCA3-5106-459B-9BC4-82385538ABFB}" type="pres">
      <dgm:prSet presAssocID="{C9D9BCF9-1C90-42A1-B781-08C9636BC9BE}" presName="parentLeftMargin" presStyleLbl="node1" presStyleIdx="0" presStyleCnt="1"/>
      <dgm:spPr/>
      <dgm:t>
        <a:bodyPr/>
        <a:lstStyle/>
        <a:p>
          <a:endParaRPr lang="es-AR"/>
        </a:p>
      </dgm:t>
    </dgm:pt>
    <dgm:pt modelId="{B2BC94E3-858D-403F-B0A5-E1C3DC7E44ED}" type="pres">
      <dgm:prSet presAssocID="{C9D9BCF9-1C90-42A1-B781-08C9636BC9BE}" presName="parentText" presStyleLbl="node1" presStyleIdx="0" presStyleCnt="1" custScaleX="96130" custScaleY="37310" custLinFactNeighborX="-20116" custLinFactNeighborY="-17779">
        <dgm:presLayoutVars>
          <dgm:chMax val="0"/>
          <dgm:bulletEnabled val="1"/>
        </dgm:presLayoutVars>
      </dgm:prSet>
      <dgm:spPr/>
      <dgm:t>
        <a:bodyPr/>
        <a:lstStyle/>
        <a:p>
          <a:endParaRPr lang="es-AR"/>
        </a:p>
      </dgm:t>
    </dgm:pt>
    <dgm:pt modelId="{81591161-6C2A-463A-B808-0B1BB26BCE89}" type="pres">
      <dgm:prSet presAssocID="{C9D9BCF9-1C90-42A1-B781-08C9636BC9BE}" presName="negativeSpace" presStyleCnt="0"/>
      <dgm:spPr/>
    </dgm:pt>
    <dgm:pt modelId="{37AE0E38-3993-4DCF-B07F-D033CCB96315}" type="pres">
      <dgm:prSet presAssocID="{C9D9BCF9-1C90-42A1-B781-08C9636BC9BE}" presName="childText" presStyleLbl="conFgAcc1" presStyleIdx="0" presStyleCnt="1" custScaleX="98998" custScaleY="67649" custLinFactY="960" custLinFactNeighborX="388" custLinFactNeighborY="100000">
        <dgm:presLayoutVars>
          <dgm:bulletEnabled val="1"/>
        </dgm:presLayoutVars>
      </dgm:prSet>
      <dgm:spPr/>
      <dgm:t>
        <a:bodyPr/>
        <a:lstStyle/>
        <a:p>
          <a:endParaRPr lang="es-AR"/>
        </a:p>
      </dgm:t>
    </dgm:pt>
  </dgm:ptLst>
  <dgm:cxnLst>
    <dgm:cxn modelId="{E9DF1BE0-442A-48BF-8599-78F289529727}" type="presOf" srcId="{C9D9BCF9-1C90-42A1-B781-08C9636BC9BE}" destId="{B2BC94E3-858D-403F-B0A5-E1C3DC7E44ED}" srcOrd="1" destOrd="0" presId="urn:microsoft.com/office/officeart/2005/8/layout/list1"/>
    <dgm:cxn modelId="{EE48031A-0426-4AED-B6F6-CF8F16EE4EE5}" srcId="{C9D9BCF9-1C90-42A1-B781-08C9636BC9BE}" destId="{327474F0-E5F5-41C0-91B7-71F92029616C}" srcOrd="0" destOrd="0" parTransId="{9C229407-1CCA-4CF9-94A6-C35D60E0EAE2}" sibTransId="{32DF820C-F168-4408-8E0C-870DFD14C788}"/>
    <dgm:cxn modelId="{D4616B4E-14CF-4D99-A83B-242EA0361DA2}" srcId="{C9D9BCF9-1C90-42A1-B781-08C9636BC9BE}" destId="{F91E1506-9853-4C3C-8C33-DAD44FA5B71D}" srcOrd="1" destOrd="0" parTransId="{4BF790A3-EBFC-4F0E-94A7-3839445A2BCA}" sibTransId="{AE688AA3-156E-4E92-B9F1-C5B43E2B374F}"/>
    <dgm:cxn modelId="{9712231E-22C5-4ACD-994E-AD774B3F3611}" type="presOf" srcId="{70EE662F-E9D8-450F-8309-9D9C36DB7F69}" destId="{37AE0E38-3993-4DCF-B07F-D033CCB96315}" srcOrd="0" destOrd="2" presId="urn:microsoft.com/office/officeart/2005/8/layout/list1"/>
    <dgm:cxn modelId="{A06210D1-6322-4AEE-8F3E-7FD1A41C962A}" srcId="{C9D9BCF9-1C90-42A1-B781-08C9636BC9BE}" destId="{70EE662F-E9D8-450F-8309-9D9C36DB7F69}" srcOrd="2" destOrd="0" parTransId="{C7BCDEB0-499A-4480-BAF5-829158B9E281}" sibTransId="{D21B9005-55E9-4353-8E70-FC6E760BADDB}"/>
    <dgm:cxn modelId="{B19F5D90-805C-4542-8956-274DBDFBE030}" type="presOf" srcId="{F91E1506-9853-4C3C-8C33-DAD44FA5B71D}" destId="{37AE0E38-3993-4DCF-B07F-D033CCB96315}" srcOrd="0" destOrd="1" presId="urn:microsoft.com/office/officeart/2005/8/layout/list1"/>
    <dgm:cxn modelId="{3CF5102E-1F01-47CC-A366-23B9CF17F026}" type="presOf" srcId="{327474F0-E5F5-41C0-91B7-71F92029616C}" destId="{37AE0E38-3993-4DCF-B07F-D033CCB96315}" srcOrd="0" destOrd="0" presId="urn:microsoft.com/office/officeart/2005/8/layout/list1"/>
    <dgm:cxn modelId="{791424CF-DF9E-49D3-BA2F-12E2968BF847}" type="presOf" srcId="{92874FAC-BBDE-4744-B459-011243A0882A}" destId="{37AE0E38-3993-4DCF-B07F-D033CCB96315}" srcOrd="0" destOrd="3" presId="urn:microsoft.com/office/officeart/2005/8/layout/list1"/>
    <dgm:cxn modelId="{D8A58407-4F0F-46C8-8D49-D91D3DDF1D82}" type="presOf" srcId="{C9D9BCF9-1C90-42A1-B781-08C9636BC9BE}" destId="{02BDBCA3-5106-459B-9BC4-82385538ABFB}" srcOrd="0" destOrd="0" presId="urn:microsoft.com/office/officeart/2005/8/layout/list1"/>
    <dgm:cxn modelId="{AB5A2A61-5678-4648-AF82-BBBFECAED4E1}" srcId="{C9D9BCF9-1C90-42A1-B781-08C9636BC9BE}" destId="{92874FAC-BBDE-4744-B459-011243A0882A}" srcOrd="3" destOrd="0" parTransId="{ADC3369E-99CD-407C-AEE9-0C9031EE2271}" sibTransId="{D7BED8B8-42AE-490F-BC85-7AA3DAB26DE0}"/>
    <dgm:cxn modelId="{C596815D-E29D-47B5-A623-CC39E9764496}" type="presOf" srcId="{7CF04850-8462-47E5-99BA-C42067AAEEA7}" destId="{A51A4B6B-846C-4164-8018-F522998908E7}" srcOrd="0" destOrd="0" presId="urn:microsoft.com/office/officeart/2005/8/layout/list1"/>
    <dgm:cxn modelId="{F73FC5AD-B848-48B3-8B57-EAB0DA3301BC}" srcId="{7CF04850-8462-47E5-99BA-C42067AAEEA7}" destId="{C9D9BCF9-1C90-42A1-B781-08C9636BC9BE}" srcOrd="0" destOrd="0" parTransId="{AAA67378-F8D5-4E11-AEFD-2458C2E92778}" sibTransId="{4CC6A8A7-9D55-4488-B18E-AAD6523E5184}"/>
    <dgm:cxn modelId="{4D205225-4BF1-4B39-9159-1E86BAAF9A27}" type="presParOf" srcId="{A51A4B6B-846C-4164-8018-F522998908E7}" destId="{5B4DAC94-D014-4379-A096-054A7ADA41C8}" srcOrd="0" destOrd="0" presId="urn:microsoft.com/office/officeart/2005/8/layout/list1"/>
    <dgm:cxn modelId="{FD350B3B-1A6B-4BE4-8114-A188281C241D}" type="presParOf" srcId="{5B4DAC94-D014-4379-A096-054A7ADA41C8}" destId="{02BDBCA3-5106-459B-9BC4-82385538ABFB}" srcOrd="0" destOrd="0" presId="urn:microsoft.com/office/officeart/2005/8/layout/list1"/>
    <dgm:cxn modelId="{A060DA5F-BAAD-4EF8-A947-BD023D68B729}" type="presParOf" srcId="{5B4DAC94-D014-4379-A096-054A7ADA41C8}" destId="{B2BC94E3-858D-403F-B0A5-E1C3DC7E44ED}" srcOrd="1" destOrd="0" presId="urn:microsoft.com/office/officeart/2005/8/layout/list1"/>
    <dgm:cxn modelId="{1339FF77-A62F-4F90-80AF-75895430650F}" type="presParOf" srcId="{A51A4B6B-846C-4164-8018-F522998908E7}" destId="{81591161-6C2A-463A-B808-0B1BB26BCE89}" srcOrd="1" destOrd="0" presId="urn:microsoft.com/office/officeart/2005/8/layout/list1"/>
    <dgm:cxn modelId="{D22B8BCE-13B1-47E0-879E-A8916618B0D3}" type="presParOf" srcId="{A51A4B6B-846C-4164-8018-F522998908E7}" destId="{37AE0E38-3993-4DCF-B07F-D033CCB9631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A0D29-0F54-4989-8CAB-222567E085F3}">
      <dsp:nvSpPr>
        <dsp:cNvPr id="0" name=""/>
        <dsp:cNvSpPr/>
      </dsp:nvSpPr>
      <dsp:spPr>
        <a:xfrm>
          <a:off x="0" y="38263"/>
          <a:ext cx="7303403" cy="69556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900" kern="1200" dirty="0"/>
            <a:t>Introducción</a:t>
          </a:r>
        </a:p>
      </dsp:txBody>
      <dsp:txXfrm>
        <a:off x="33955" y="72218"/>
        <a:ext cx="7235493" cy="627655"/>
      </dsp:txXfrm>
    </dsp:sp>
    <dsp:sp modelId="{5D92F2DF-A106-4A06-9255-D229FF7D3514}">
      <dsp:nvSpPr>
        <dsp:cNvPr id="0" name=""/>
        <dsp:cNvSpPr/>
      </dsp:nvSpPr>
      <dsp:spPr>
        <a:xfrm>
          <a:off x="0" y="817348"/>
          <a:ext cx="7303403" cy="69556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900" kern="1200" dirty="0"/>
            <a:t>Extracción de los datos</a:t>
          </a:r>
        </a:p>
      </dsp:txBody>
      <dsp:txXfrm>
        <a:off x="33955" y="851303"/>
        <a:ext cx="7235493" cy="627655"/>
      </dsp:txXfrm>
    </dsp:sp>
    <dsp:sp modelId="{9C35084E-86C3-447D-BFCE-8BD85C250B6A}">
      <dsp:nvSpPr>
        <dsp:cNvPr id="0" name=""/>
        <dsp:cNvSpPr/>
      </dsp:nvSpPr>
      <dsp:spPr>
        <a:xfrm>
          <a:off x="0" y="1596433"/>
          <a:ext cx="7303403" cy="69556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900" kern="1200" dirty="0"/>
            <a:t>Modelado del proceso</a:t>
          </a:r>
        </a:p>
      </dsp:txBody>
      <dsp:txXfrm>
        <a:off x="33955" y="1630388"/>
        <a:ext cx="7235493" cy="627655"/>
      </dsp:txXfrm>
    </dsp:sp>
    <dsp:sp modelId="{5328F79C-2972-49A4-9A2C-22E114CA33FD}">
      <dsp:nvSpPr>
        <dsp:cNvPr id="0" name=""/>
        <dsp:cNvSpPr/>
      </dsp:nvSpPr>
      <dsp:spPr>
        <a:xfrm>
          <a:off x="0" y="2375518"/>
          <a:ext cx="7303403" cy="69556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900" kern="1200" dirty="0"/>
            <a:t>Verificación </a:t>
          </a:r>
          <a:r>
            <a:rPr lang="es-AR" sz="2900" kern="1200" dirty="0" smtClean="0"/>
            <a:t>de conformidad</a:t>
          </a:r>
        </a:p>
      </dsp:txBody>
      <dsp:txXfrm>
        <a:off x="33955" y="2409473"/>
        <a:ext cx="7235493" cy="627655"/>
      </dsp:txXfrm>
    </dsp:sp>
    <dsp:sp modelId="{F617B944-E0E2-4953-AD3F-1A348843CAE8}">
      <dsp:nvSpPr>
        <dsp:cNvPr id="0" name=""/>
        <dsp:cNvSpPr/>
      </dsp:nvSpPr>
      <dsp:spPr>
        <a:xfrm>
          <a:off x="0" y="3154603"/>
          <a:ext cx="7303403" cy="69556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900" kern="1200" dirty="0"/>
            <a:t>Conclusión</a:t>
          </a:r>
        </a:p>
      </dsp:txBody>
      <dsp:txXfrm>
        <a:off x="33955" y="3188558"/>
        <a:ext cx="7235493" cy="62765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575257"/>
          <a:ext cx="7628202" cy="403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166624" rIns="593755" bIns="56896" numCol="1" spcCol="1270" anchor="t" anchorCtr="0">
          <a:noAutofit/>
        </a:bodyPr>
        <a:lstStyle/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800" kern="1200" dirty="0"/>
        </a:p>
      </dsp:txBody>
      <dsp:txXfrm>
        <a:off x="0" y="575257"/>
        <a:ext cx="7628202" cy="4032000"/>
      </dsp:txXfrm>
    </dsp:sp>
    <dsp:sp modelId="{B2BC94E3-858D-403F-B0A5-E1C3DC7E44ED}">
      <dsp:nvSpPr>
        <dsp:cNvPr id="0" name=""/>
        <dsp:cNvSpPr/>
      </dsp:nvSpPr>
      <dsp:spPr>
        <a:xfrm>
          <a:off x="332482" y="108653"/>
          <a:ext cx="5350042" cy="59935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Replay de log</a:t>
          </a:r>
          <a:endParaRPr lang="es-AR" sz="2800" kern="1200" dirty="0"/>
        </a:p>
      </dsp:txBody>
      <dsp:txXfrm>
        <a:off x="361740" y="137911"/>
        <a:ext cx="5291526" cy="5408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449995"/>
          <a:ext cx="7776864" cy="415726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3571" tIns="791464" rIns="603571" bIns="270256" numCol="1" spcCol="1270" anchor="t" anchorCtr="0">
          <a:noAutofit/>
        </a:bodyPr>
        <a:lstStyle/>
        <a:p>
          <a:pPr marL="285750" lvl="1" indent="-285750" algn="l" defTabSz="1689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3800" kern="1200" dirty="0"/>
        </a:p>
        <a:p>
          <a:pPr marL="285750" lvl="1" indent="-285750" algn="l" defTabSz="1689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3800" kern="1200" dirty="0"/>
        </a:p>
        <a:p>
          <a:pPr marL="285750" lvl="1" indent="-285750" algn="l" defTabSz="1689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3800" kern="1200" dirty="0"/>
        </a:p>
        <a:p>
          <a:pPr marL="285750" lvl="1" indent="-285750" algn="l" defTabSz="1689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3800" kern="1200" dirty="0"/>
        </a:p>
        <a:p>
          <a:pPr marL="285750" lvl="1" indent="-285750" algn="l" defTabSz="1689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3800" kern="1200" dirty="0"/>
        </a:p>
      </dsp:txBody>
      <dsp:txXfrm>
        <a:off x="0" y="449995"/>
        <a:ext cx="7776864" cy="4157262"/>
      </dsp:txXfrm>
    </dsp:sp>
    <dsp:sp modelId="{B2BC94E3-858D-403F-B0A5-E1C3DC7E44ED}">
      <dsp:nvSpPr>
        <dsp:cNvPr id="0" name=""/>
        <dsp:cNvSpPr/>
      </dsp:nvSpPr>
      <dsp:spPr>
        <a:xfrm>
          <a:off x="233286" y="142757"/>
          <a:ext cx="5167313" cy="6699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63" tIns="0" rIns="205763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Verificación de conformidad</a:t>
          </a:r>
          <a:endParaRPr lang="es-AR" sz="2800" kern="1200" dirty="0"/>
        </a:p>
      </dsp:txBody>
      <dsp:txXfrm>
        <a:off x="265990" y="175461"/>
        <a:ext cx="5101905" cy="6045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706235"/>
          <a:ext cx="7650389" cy="3579483"/>
        </a:xfrm>
        <a:prstGeom prst="rect">
          <a:avLst/>
        </a:prstGeom>
        <a:solidFill>
          <a:schemeClr val="bg1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520700" rIns="593755" bIns="177800" numCol="1" spcCol="1270" anchor="t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500" kern="1200" dirty="0" smtClean="0"/>
            <a:t>La cantidad de movimientos tiene una media de 2,6 y un desvío de 0,95</a:t>
          </a:r>
          <a:endParaRPr lang="es-AR" sz="2500" kern="1200" dirty="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500" kern="1200" dirty="0" smtClean="0"/>
            <a:t>Extracción de trazas con una cantidad de movimientos mayor a la media más dos desvíos</a:t>
          </a:r>
          <a:endParaRPr lang="es-AR" sz="2500" kern="1200" dirty="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500" kern="1200" dirty="0" smtClean="0"/>
            <a:t>Extracción de trazas con un ajuste menor al 50% del modelo</a:t>
          </a:r>
          <a:endParaRPr lang="es-AR" sz="2500" kern="1200" dirty="0"/>
        </a:p>
      </dsp:txBody>
      <dsp:txXfrm>
        <a:off x="0" y="706235"/>
        <a:ext cx="7650389" cy="3579483"/>
      </dsp:txXfrm>
    </dsp:sp>
    <dsp:sp modelId="{B2BC94E3-858D-403F-B0A5-E1C3DC7E44ED}">
      <dsp:nvSpPr>
        <dsp:cNvPr id="0" name=""/>
        <dsp:cNvSpPr/>
      </dsp:nvSpPr>
      <dsp:spPr>
        <a:xfrm>
          <a:off x="382519" y="329387"/>
          <a:ext cx="5355272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Verificación de conformidad</a:t>
          </a:r>
          <a:endParaRPr lang="es-AR" sz="2800" kern="1200" dirty="0"/>
        </a:p>
      </dsp:txBody>
      <dsp:txXfrm>
        <a:off x="418545" y="365413"/>
        <a:ext cx="5283220" cy="66594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427969"/>
          <a:ext cx="7650389" cy="417928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499872" rIns="593755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</dsp:txBody>
      <dsp:txXfrm>
        <a:off x="0" y="427969"/>
        <a:ext cx="7650389" cy="4179288"/>
      </dsp:txXfrm>
    </dsp:sp>
    <dsp:sp modelId="{B2BC94E3-858D-403F-B0A5-E1C3DC7E44ED}">
      <dsp:nvSpPr>
        <dsp:cNvPr id="0" name=""/>
        <dsp:cNvSpPr/>
      </dsp:nvSpPr>
      <dsp:spPr>
        <a:xfrm>
          <a:off x="382519" y="150132"/>
          <a:ext cx="5355272" cy="6406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Problemas encontrados</a:t>
          </a:r>
          <a:endParaRPr lang="es-AR" sz="2800" kern="1200" dirty="0"/>
        </a:p>
      </dsp:txBody>
      <dsp:txXfrm>
        <a:off x="413795" y="181408"/>
        <a:ext cx="5292720" cy="57814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415511"/>
          <a:ext cx="7200800" cy="412630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62" tIns="152961" rIns="558862" bIns="14224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000" kern="1200" dirty="0"/>
        </a:p>
      </dsp:txBody>
      <dsp:txXfrm>
        <a:off x="0" y="415511"/>
        <a:ext cx="7200800" cy="4126301"/>
      </dsp:txXfrm>
    </dsp:sp>
    <dsp:sp modelId="{B2BC94E3-858D-403F-B0A5-E1C3DC7E44ED}">
      <dsp:nvSpPr>
        <dsp:cNvPr id="0" name=""/>
        <dsp:cNvSpPr/>
      </dsp:nvSpPr>
      <dsp:spPr>
        <a:xfrm>
          <a:off x="149630" y="106474"/>
          <a:ext cx="5611009" cy="54034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21" tIns="0" rIns="190521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Eventos repetidos</a:t>
          </a:r>
          <a:endParaRPr lang="es-AR" sz="2800" kern="1200" dirty="0"/>
        </a:p>
      </dsp:txBody>
      <dsp:txXfrm>
        <a:off x="176007" y="132851"/>
        <a:ext cx="5558255" cy="4875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5C79D0-6534-4C78-B74D-5C3998A6CD4E}">
      <dsp:nvSpPr>
        <dsp:cNvPr id="0" name=""/>
        <dsp:cNvSpPr/>
      </dsp:nvSpPr>
      <dsp:spPr>
        <a:xfrm>
          <a:off x="2932348" y="0"/>
          <a:ext cx="4398523" cy="351211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dirty="0"/>
            <a:t>Extrae procesos de negocio a partir de los datos</a:t>
          </a:r>
          <a:endParaRPr lang="es-AR" sz="1600" kern="1200" noProof="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noProof="0" dirty="0" smtClean="0"/>
            <a:t>Contrasta datos contra el proceso encontrando desvíos y cuellos de botella</a:t>
          </a:r>
          <a:endParaRPr lang="es-AR" sz="1600" kern="1200" noProof="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noProof="0" dirty="0" smtClean="0"/>
            <a:t>Propone </a:t>
          </a:r>
          <a:r>
            <a:rPr lang="es-AR" sz="1600" kern="1200" noProof="0" dirty="0"/>
            <a:t>mejoras al proceso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noProof="0" dirty="0" smtClean="0"/>
            <a:t>¿Qué pasó realmente?, ¿Por qué pasó?, ¿Qué puede pasar en el futuro?</a:t>
          </a:r>
          <a:endParaRPr lang="es-AR" sz="1600" kern="1200" noProof="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noProof="0" dirty="0" smtClean="0"/>
            <a:t>Cada unidad de negocio se define como una traza con eventos</a:t>
          </a:r>
          <a:endParaRPr lang="es-AR" sz="1600" kern="1200" noProof="0" dirty="0"/>
        </a:p>
      </dsp:txBody>
      <dsp:txXfrm>
        <a:off x="2932348" y="439014"/>
        <a:ext cx="3081481" cy="2634085"/>
      </dsp:txXfrm>
    </dsp:sp>
    <dsp:sp modelId="{E1E52925-4828-4DF5-8D26-C50C5DF08E77}">
      <dsp:nvSpPr>
        <dsp:cNvPr id="0" name=""/>
        <dsp:cNvSpPr/>
      </dsp:nvSpPr>
      <dsp:spPr>
        <a:xfrm>
          <a:off x="0" y="0"/>
          <a:ext cx="2932348" cy="35121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4400" kern="1200" noProof="0" dirty="0"/>
            <a:t>Minería de procesos</a:t>
          </a:r>
        </a:p>
      </dsp:txBody>
      <dsp:txXfrm>
        <a:off x="143145" y="143145"/>
        <a:ext cx="2646058" cy="32258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F86FEA-D7E8-4FCD-8076-6A7B05530B82}">
      <dsp:nvSpPr>
        <dsp:cNvPr id="0" name=""/>
        <dsp:cNvSpPr/>
      </dsp:nvSpPr>
      <dsp:spPr>
        <a:xfrm rot="10800000">
          <a:off x="0" y="0"/>
          <a:ext cx="4398523" cy="351211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600" kern="1200" dirty="0"/>
            <a:t>Actividades </a:t>
          </a:r>
          <a:r>
            <a:rPr lang="es-AR" sz="2600" kern="1200" dirty="0" smtClean="0"/>
            <a:t>Secuenciales</a:t>
          </a:r>
          <a:endParaRPr lang="es-AR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600" kern="1200" dirty="0" smtClean="0"/>
            <a:t>Con inicio, fin y estados intermedios</a:t>
          </a:r>
          <a:endParaRPr lang="es-AR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600" kern="1200" dirty="0" smtClean="0"/>
            <a:t>En </a:t>
          </a:r>
          <a:r>
            <a:rPr lang="es-AR" sz="2600" kern="1200" dirty="0"/>
            <a:t>un intervalo de tiempo establecido</a:t>
          </a:r>
        </a:p>
      </dsp:txBody>
      <dsp:txXfrm rot="10800000">
        <a:off x="1317042" y="439014"/>
        <a:ext cx="3081481" cy="2634085"/>
      </dsp:txXfrm>
    </dsp:sp>
    <dsp:sp modelId="{770E68E9-752D-4D99-BC23-1C9ABEEA13F8}">
      <dsp:nvSpPr>
        <dsp:cNvPr id="0" name=""/>
        <dsp:cNvSpPr/>
      </dsp:nvSpPr>
      <dsp:spPr>
        <a:xfrm>
          <a:off x="4398523" y="0"/>
          <a:ext cx="2932348" cy="35121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800" kern="1200" dirty="0"/>
            <a:t>Proceso de distribución Postal</a:t>
          </a:r>
        </a:p>
      </dsp:txBody>
      <dsp:txXfrm>
        <a:off x="4541668" y="143145"/>
        <a:ext cx="2646058" cy="32258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AE0690-8663-4F5F-AC07-4A89B92AADF3}">
      <dsp:nvSpPr>
        <dsp:cNvPr id="0" name=""/>
        <dsp:cNvSpPr/>
      </dsp:nvSpPr>
      <dsp:spPr>
        <a:xfrm rot="5400000">
          <a:off x="3580147" y="-589822"/>
          <a:ext cx="2809690" cy="469175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300" kern="1200" dirty="0" smtClean="0"/>
            <a:t>Producto con dos entregas programadas</a:t>
          </a:r>
          <a:endParaRPr lang="es-AR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300" kern="1200" dirty="0" smtClean="0"/>
            <a:t>Espera y devolución al cliente en caso de no entrega</a:t>
          </a:r>
          <a:endParaRPr lang="es-AR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300" kern="1200" dirty="0" smtClean="0"/>
            <a:t>Destinatario no espera el envío</a:t>
          </a:r>
          <a:endParaRPr lang="es-AR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300" kern="1200" dirty="0" smtClean="0"/>
            <a:t>Trazable, se registran todos los movimientos</a:t>
          </a:r>
          <a:endParaRPr lang="es-AR" sz="2300" kern="1200" dirty="0"/>
        </a:p>
      </dsp:txBody>
      <dsp:txXfrm rot="-5400000">
        <a:off x="2639113" y="488370"/>
        <a:ext cx="4554600" cy="2535374"/>
      </dsp:txXfrm>
    </dsp:sp>
    <dsp:sp modelId="{C1FF8A8F-C1D9-4933-84AC-0C4E1ABB1930}">
      <dsp:nvSpPr>
        <dsp:cNvPr id="0" name=""/>
        <dsp:cNvSpPr/>
      </dsp:nvSpPr>
      <dsp:spPr>
        <a:xfrm>
          <a:off x="0" y="0"/>
          <a:ext cx="2639113" cy="35121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4800" kern="1200" dirty="0" smtClean="0"/>
            <a:t>Caso de estudio</a:t>
          </a:r>
          <a:endParaRPr lang="es-AR" sz="4800" kern="1200" dirty="0"/>
        </a:p>
      </dsp:txBody>
      <dsp:txXfrm>
        <a:off x="128831" y="128831"/>
        <a:ext cx="2381451" cy="32544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0" y="388365"/>
          <a:ext cx="7632848" cy="362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2394" tIns="499872" rIns="592394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400" kern="1200" dirty="0" smtClean="0"/>
            <a:t>Se define cada envío como una traza y cada movimiento del envío como un evento.</a:t>
          </a: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400" kern="1200" dirty="0" smtClean="0"/>
            <a:t>Se considera traza completa cuando el envío tiene estado inicial, estados intermedios y estado final.</a:t>
          </a: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2400" kern="1200" dirty="0" smtClean="0"/>
            <a:t>Se extraen todos los movimientos en un intervalo de fechas</a:t>
          </a: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2400" kern="1200" dirty="0"/>
        </a:p>
      </dsp:txBody>
      <dsp:txXfrm>
        <a:off x="0" y="388365"/>
        <a:ext cx="7632848" cy="3628800"/>
      </dsp:txXfrm>
    </dsp:sp>
    <dsp:sp modelId="{B2BC94E3-858D-403F-B0A5-E1C3DC7E44ED}">
      <dsp:nvSpPr>
        <dsp:cNvPr id="0" name=""/>
        <dsp:cNvSpPr/>
      </dsp:nvSpPr>
      <dsp:spPr>
        <a:xfrm>
          <a:off x="381642" y="88572"/>
          <a:ext cx="5342993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52" tIns="0" rIns="201952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Extracción de los datos</a:t>
          </a:r>
          <a:endParaRPr lang="es-AR" sz="2800" kern="1200" dirty="0"/>
        </a:p>
      </dsp:txBody>
      <dsp:txXfrm>
        <a:off x="416227" y="123157"/>
        <a:ext cx="5273823" cy="6393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29683" y="497219"/>
          <a:ext cx="7295181" cy="396602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895604" rIns="593755" bIns="305816" numCol="1" spcCol="1270" anchor="t" anchorCtr="0">
          <a:noAutofit/>
        </a:bodyPr>
        <a:lstStyle/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</dsp:txBody>
      <dsp:txXfrm>
        <a:off x="29683" y="497219"/>
        <a:ext cx="7295181" cy="3966022"/>
      </dsp:txXfrm>
    </dsp:sp>
    <dsp:sp modelId="{B2BC94E3-858D-403F-B0A5-E1C3DC7E44ED}">
      <dsp:nvSpPr>
        <dsp:cNvPr id="0" name=""/>
        <dsp:cNvSpPr/>
      </dsp:nvSpPr>
      <dsp:spPr>
        <a:xfrm>
          <a:off x="305571" y="274606"/>
          <a:ext cx="5355272" cy="7322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Muestra de datos</a:t>
          </a:r>
          <a:endParaRPr lang="es-AR" sz="2800" kern="1200" dirty="0"/>
        </a:p>
      </dsp:txBody>
      <dsp:txXfrm>
        <a:off x="341316" y="310351"/>
        <a:ext cx="5283782" cy="6607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29683" y="376838"/>
          <a:ext cx="7583218" cy="41584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1145540" rIns="593755" bIns="391160" numCol="1" spcCol="1270" anchor="t" anchorCtr="0">
          <a:noAutofit/>
        </a:bodyPr>
        <a:lstStyle/>
        <a:p>
          <a:pPr marL="285750" lvl="1" indent="-285750" algn="l" defTabSz="2444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5500" kern="1200" dirty="0"/>
        </a:p>
        <a:p>
          <a:pPr marL="285750" lvl="1" indent="-285750" algn="l" defTabSz="2444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5500" kern="1200" dirty="0"/>
        </a:p>
        <a:p>
          <a:pPr marL="285750" lvl="1" indent="-285750" algn="l" defTabSz="2444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5500" kern="1200" dirty="0"/>
        </a:p>
      </dsp:txBody>
      <dsp:txXfrm>
        <a:off x="29683" y="376838"/>
        <a:ext cx="7583218" cy="4158411"/>
      </dsp:txXfrm>
    </dsp:sp>
    <dsp:sp modelId="{B2BC94E3-858D-403F-B0A5-E1C3DC7E44ED}">
      <dsp:nvSpPr>
        <dsp:cNvPr id="0" name=""/>
        <dsp:cNvSpPr/>
      </dsp:nvSpPr>
      <dsp:spPr>
        <a:xfrm>
          <a:off x="233566" y="142755"/>
          <a:ext cx="4283950" cy="5010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Filtrado del log</a:t>
          </a:r>
          <a:endParaRPr lang="es-AR" sz="2800" kern="1200" dirty="0"/>
        </a:p>
      </dsp:txBody>
      <dsp:txXfrm>
        <a:off x="258025" y="167214"/>
        <a:ext cx="4235032" cy="45213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38847-E24B-4C40-BC93-F958E42AE40E}">
      <dsp:nvSpPr>
        <dsp:cNvPr id="0" name=""/>
        <dsp:cNvSpPr/>
      </dsp:nvSpPr>
      <dsp:spPr>
        <a:xfrm rot="10800000">
          <a:off x="1745744" y="1872202"/>
          <a:ext cx="5978576" cy="265937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72709" tIns="83820" rIns="156464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AR" sz="22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Se utiliza algoritmo </a:t>
          </a:r>
          <a:r>
            <a:rPr lang="es-AR" sz="1700" kern="1200" dirty="0" err="1" smtClean="0"/>
            <a:t>Alpha</a:t>
          </a:r>
          <a:r>
            <a:rPr lang="es-AR" sz="1700" kern="1200" dirty="0" smtClean="0"/>
            <a:t>+</a:t>
          </a:r>
          <a:endParaRPr lang="es-AR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Se corre sobre una muestra representativa</a:t>
          </a:r>
          <a:endParaRPr lang="es-AR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Se obtiene </a:t>
          </a:r>
          <a:r>
            <a:rPr lang="es-AR" sz="1700" kern="1200" dirty="0" smtClean="0"/>
            <a:t>una </a:t>
          </a:r>
          <a:r>
            <a:rPr lang="es-AR" sz="1700" kern="1200" dirty="0" smtClean="0"/>
            <a:t>Red de Petri</a:t>
          </a:r>
          <a:endParaRPr lang="es-AR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Contiene:</a:t>
          </a:r>
          <a:endParaRPr lang="es-AR" sz="1700" kern="1200" dirty="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1 estado inicial</a:t>
          </a:r>
          <a:endParaRPr lang="es-AR" sz="1700" kern="1200" dirty="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3 estados intermedios </a:t>
          </a:r>
          <a:endParaRPr lang="es-AR" sz="1700" kern="1200" dirty="0"/>
        </a:p>
        <a:p>
          <a:pPr marL="342900" lvl="2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700" kern="1200" dirty="0" smtClean="0"/>
            <a:t>11 estados finales</a:t>
          </a:r>
          <a:endParaRPr lang="es-AR" sz="1700" kern="1200" dirty="0"/>
        </a:p>
      </dsp:txBody>
      <dsp:txXfrm rot="10800000">
        <a:off x="2410587" y="1872202"/>
        <a:ext cx="5313733" cy="2659371"/>
      </dsp:txXfrm>
    </dsp:sp>
    <dsp:sp modelId="{F9B176AB-9315-4BA7-99CF-FC3458DB2E18}">
      <dsp:nvSpPr>
        <dsp:cNvPr id="0" name=""/>
        <dsp:cNvSpPr/>
      </dsp:nvSpPr>
      <dsp:spPr>
        <a:xfrm>
          <a:off x="341574" y="1584165"/>
          <a:ext cx="3089843" cy="302434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6000" r="-66000"/>
          </a:stretch>
        </a:blip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E0E38-3993-4DCF-B07F-D033CCB96315}">
      <dsp:nvSpPr>
        <dsp:cNvPr id="0" name=""/>
        <dsp:cNvSpPr/>
      </dsp:nvSpPr>
      <dsp:spPr>
        <a:xfrm>
          <a:off x="29683" y="652226"/>
          <a:ext cx="7573732" cy="3955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3755" tIns="895604" rIns="593755" bIns="305816" numCol="1" spcCol="1270" anchor="t" anchorCtr="0">
          <a:noAutofit/>
        </a:bodyPr>
        <a:lstStyle/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  <a:p>
          <a:pPr marL="285750" lvl="1" indent="-285750" algn="l" defTabSz="1911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AR" sz="4300" kern="1200" dirty="0"/>
        </a:p>
      </dsp:txBody>
      <dsp:txXfrm>
        <a:off x="29683" y="652226"/>
        <a:ext cx="7573732" cy="3955031"/>
      </dsp:txXfrm>
    </dsp:sp>
    <dsp:sp modelId="{B2BC94E3-858D-403F-B0A5-E1C3DC7E44ED}">
      <dsp:nvSpPr>
        <dsp:cNvPr id="0" name=""/>
        <dsp:cNvSpPr/>
      </dsp:nvSpPr>
      <dsp:spPr>
        <a:xfrm>
          <a:off x="305571" y="229967"/>
          <a:ext cx="5148023" cy="704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417" tIns="0" rIns="202417" bIns="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800" kern="1200" dirty="0" smtClean="0"/>
            <a:t>Proceso encontrado</a:t>
          </a:r>
          <a:endParaRPr lang="es-AR" sz="2800" kern="1200" dirty="0"/>
        </a:p>
      </dsp:txBody>
      <dsp:txXfrm>
        <a:off x="339981" y="264377"/>
        <a:ext cx="5079203" cy="6360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F352B-EADC-4BEA-A87B-EA8C89BB932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9CAA3-3113-4510-853C-2A56F1173B0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12029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21251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smtClean="0"/>
              <a:t>Inicio: ingresado</a:t>
            </a:r>
          </a:p>
          <a:p>
            <a:r>
              <a:rPr lang="es-AR" dirty="0" smtClean="0"/>
              <a:t>Intermedios: intento de entrega, segundo intento de entrega, esperando retiro</a:t>
            </a:r>
          </a:p>
          <a:p>
            <a:r>
              <a:rPr lang="es-AR" dirty="0" smtClean="0"/>
              <a:t>Finales:</a:t>
            </a:r>
            <a:r>
              <a:rPr lang="es-AR" baseline="0" dirty="0" smtClean="0"/>
              <a:t> fallecido, cancelado, datos faltantes, no existe dirección, se mudó, rechazado, desconocido, no se puede llegar a </a:t>
            </a:r>
            <a:r>
              <a:rPr lang="es-AR" baseline="0" dirty="0" err="1" smtClean="0"/>
              <a:t>dircción</a:t>
            </a:r>
            <a:r>
              <a:rPr lang="es-AR" baseline="0" dirty="0" smtClean="0"/>
              <a:t>, entregado, devuelto</a:t>
            </a:r>
          </a:p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197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eventos más comunes en azul y los recorridos más frecuentes con una línea más gruesa.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observa que la mayoría de las trazas siguen el camino de la entrega, ya sea en el primer intento o en el segundo.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el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80 % de los casos la pieza es entregada, ya sea en el primer o segundo intento y el resto se distribuye uniformemente. </a:t>
            </a:r>
          </a:p>
          <a:p>
            <a:pPr lvl="0" rtl="0"/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85 % de las trazas se ajusta perfectamente al proceso descubierto con una cantidad promedio de 2.6 eventos en cada traza.</a:t>
            </a:r>
            <a:r>
              <a:rPr lang="es-AR" dirty="0" smtClean="0"/>
              <a:t> </a:t>
            </a:r>
            <a:br>
              <a:rPr lang="es-AR" dirty="0" smtClean="0"/>
            </a:br>
            <a:r>
              <a:rPr lang="es-AR" dirty="0" smtClean="0"/>
              <a:t>Se contrasta la muestra contra el proceso descubierto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6040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err="1" smtClean="0"/>
              <a:t>Analizanco</a:t>
            </a:r>
            <a:r>
              <a:rPr lang="es-AR" baseline="0" dirty="0" smtClean="0"/>
              <a:t> </a:t>
            </a:r>
            <a:r>
              <a:rPr lang="es-AR" dirty="0" smtClean="0"/>
              <a:t>casos</a:t>
            </a:r>
            <a:r>
              <a:rPr lang="es-AR" baseline="0" dirty="0" smtClean="0"/>
              <a:t> puntuales y se observan las trazas que no se ajustan al modelo</a:t>
            </a:r>
          </a:p>
          <a:p>
            <a:r>
              <a:rPr lang="es-AR" baseline="0" dirty="0" smtClean="0"/>
              <a:t>Un segundo intento de entrega solo en el log y el primer intento solo en el modelo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05679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Dado que la cantidad de movimientos por traza sigue una distribución normal con media 2,6 y desvío 0,95 se consideró adecuado tomar un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valor superior a la media mas tres desvíos estándar como un valor representativo de una cantidad excesiva de movimientos.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base a esto, filtró analizó puntualmente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los que tienen má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de 6 movimientos, encontrando 108 casos.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 otro lado se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filtraron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 trazas que no se ajustaban exactamente al proceso descubierto. Se fijó el valor del umbral de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ajuste en 0.5 por considerar que las trazas que contienen al menos el 50 % de sus movimientos desalineados (no se corresponden) con respecto a lo indicado por el modelo representan una fuerte distorsión del procedimiento y deben ser inspeccionadas.</a:t>
            </a:r>
            <a:r>
              <a:rPr lang="es-AR" dirty="0" smtClean="0"/>
              <a:t> </a:t>
            </a:r>
            <a:br>
              <a:rPr lang="es-AR" dirty="0" smtClean="0"/>
            </a:b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11467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smtClean="0"/>
              <a:t>Eventos</a:t>
            </a:r>
            <a:r>
              <a:rPr lang="es-AR" baseline="0" dirty="0" smtClean="0"/>
              <a:t> repetidos o incoherencias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71692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conjunto de trazas que tienen un ajuste inferior al 50 % se utilizó </a:t>
            </a:r>
            <a:r>
              <a:rPr lang="es-A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Inductive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Visual </a:t>
            </a:r>
            <a:r>
              <a:rPr lang="es-A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Miner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generar una animación que permite ver cómo suceden los eventos de cada traza en una línea de tiempo. </a:t>
            </a:r>
          </a:p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 traza se representa un </a:t>
            </a:r>
            <a:r>
              <a:rPr lang="es-A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(circulo amarillo) que va recorriendo las diferentes etapas del proceso. 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97389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smtClean="0"/>
              <a:t>Se verifican casos</a:t>
            </a:r>
            <a:r>
              <a:rPr lang="es-AR" baseline="0" dirty="0" smtClean="0"/>
              <a:t> puntuales y se observan las trazas que no se ajustan al modelo</a:t>
            </a:r>
          </a:p>
          <a:p>
            <a:r>
              <a:rPr lang="es-AR" baseline="0" dirty="0" smtClean="0"/>
              <a:t>Un segundo intento de entrega solo en el log y el primer intento solo en el modelo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056793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93292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038751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19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1412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7150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Actualmente los sistemas de información dejan registro de las actividades realizadas,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generalmente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registra qué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realizó, quién lo realizó y cuando se realizó. A partir de estos datos se puede obtener información. </a:t>
            </a:r>
          </a:p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minería de procesos permite analizar estos datos y comportamiento. Se puede encontrar con que tareas comienza un proceso, cual es la secuencia que se cumple, y con que tareas termina,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ello se modela el proceso Real que se utiliza para una determinada actividad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 la minería de procesos se pueden responder preguntas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sobre lo que pasó, encontrar desvíos o cuellos de botella y sugerir cambios para mejorar la performance.</a:t>
            </a:r>
          </a:p>
          <a:p>
            <a:r>
              <a:rPr lang="es-AR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Descubrimiento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toman como punto de entrada un log de procesos y se genera un proceso sin ninguna información adicional.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Existen diferentes algoritmos para ello (</a:t>
            </a:r>
            <a:r>
              <a:rPr lang="es-AR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s-AR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inductive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miner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L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calidad del proceso descubierto dependerá de la calidad de los datos. No se pueden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descubrir partes del proceso que no se encuentren representadas por los eventos.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Verificación de Conformidad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Consiste en realizar la comparación de un modelo existente (puede ser el descubierto anteriormente u otro) con la secuencia de eventos real para encontrar desvíos y verificar el funcionamiento.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 principal ventaja es que muestra la realidad, no es una simulación, por lo que permite realizar un análisis mucho más preciso.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Mejoramiento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busca extender o mejorar el proceso existente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4838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la distribución postal se lleva un registro de todas las actividades, desde el ingreso del producto hasta su entrega al cliente. Entre estas actividades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encuentra la recepción del envío, ingreso a un almacén, traslados internos o intentos de entrega, entre otras. Todas deben realizarse en un orden y en un intervalo de tiempo específicos. Ocasionalmente se producen desvíos, estos pueden ser redundancia o inconsistencia de tareas (se repiten o no se realizan en el orden correspondiente), excesivo tiempo para su finalización u otras</a:t>
            </a:r>
            <a:r>
              <a:rPr lang="es-AR" dirty="0" smtClean="0"/>
              <a:t> </a:t>
            </a:r>
            <a:br>
              <a:rPr lang="es-AR" dirty="0" smtClean="0"/>
            </a:b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90076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utilizaron envíos de productos con dos intentos de entrega en el domicilio. El procedimiento actual establece que aquellos productos que no pueden ser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entregados se guardan un tiempo a la espera de que el destinatario venga a retirarlo; transcurrido ese tiempo se realiza la devolución al remitente</a:t>
            </a:r>
            <a:r>
              <a:rPr lang="es-AR" dirty="0" smtClean="0"/>
              <a:t> </a:t>
            </a:r>
            <a:br>
              <a:rPr lang="es-AR" dirty="0" smtClean="0"/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Todas las trazas deben comenzar con un evento de ingreso y luego sale a distribución. Si se puede entregar, se registra el evento y finaliza el proceso. Si no se puede entregar, en caso de ser un evento final (fallecido, datos faltantes en dirección, no existe dirección, desconocido, etc.), se registra el motivo y finaliza el proceso. Si no es un evento final (por ejemplo se pudo llegar a la dirección pero no había nadie) se registra un primer intento de entrega. Posteriormente se realiza una nueva visita. Si se pudo entregar, se registra el evento y finaliza el proceso. Si en la segunda visita no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puede entregar, se guarda el envío en oficina por un tiempo esperando que el destinatario venga a retirarlo y luego se registra la entrega. Transcurrido el tiempo de espera, si el destinatario no vino a retirar el envío, se registra la devolución</a:t>
            </a:r>
            <a:r>
              <a:rPr lang="es-AR" dirty="0" smtClean="0"/>
              <a:t> </a:t>
            </a:r>
            <a:br>
              <a:rPr lang="es-AR" dirty="0" smtClean="0"/>
            </a:b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2597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 traza puede tener uno o más eventos asociados, se necesita identificador de traza,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identificador de cada evento y la fecha de evento</a:t>
            </a:r>
            <a:r>
              <a:rPr lang="es-A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armar la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historia de la traza. De esta forma se dispone de los distintos pasos o eventos que se produjeron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 largo del envío de cada producto.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 se transformaron los datos utilizando el formato XES (gramática para un lenguaje basado en etiquetas)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fin de facilitar el descubrimiento del proceso correcto, se eliminaron todas las trazas incompletas entendiendo por tales a aquellas trazas que no tengan o</a:t>
            </a:r>
            <a:b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 un evento de inicio (Recepción) por algún error de carga o bien un evento final (entrega, devolución, destinatario inexistente, fallecido, </a:t>
            </a:r>
            <a:r>
              <a:rPr lang="es-A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s-A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Error de carga o proceso en curso.</a:t>
            </a:r>
            <a:r>
              <a:rPr lang="es-AR" dirty="0" smtClean="0"/>
              <a:t>  Con un filtro de reglas heurísticas simples</a:t>
            </a:r>
            <a:br>
              <a:rPr lang="es-AR" dirty="0" smtClean="0"/>
            </a:b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1441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25466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smtClean="0"/>
              <a:t>Filtro de Log,</a:t>
            </a:r>
            <a:r>
              <a:rPr lang="es-AR" baseline="0" dirty="0" smtClean="0"/>
              <a:t> se conservan solo las trazas completas, con estado inicial y estados finales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1466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CAA3-3113-4510-853C-2A56F1173B08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69657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57397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2743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14267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067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735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93425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8143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1732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8254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78991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51975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54EB8-E612-4A7C-AFDC-CDF3CC4CEA47}" type="datetimeFigureOut">
              <a:rPr lang="es-AR" smtClean="0"/>
              <a:t>28/9/2021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7DED0-5E96-47DE-ACC9-F00538242AC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00898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Layout" Target="../diagrams/layout14.xml"/><Relationship Id="rId11" Type="http://schemas.openxmlformats.org/officeDocument/2006/relationships/image" Target="../media/image2.png"/><Relationship Id="rId5" Type="http://schemas.openxmlformats.org/officeDocument/2006/relationships/diagramData" Target="../diagrams/data14.xml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15.xml"/><Relationship Id="rId9" Type="http://schemas.microsoft.com/office/2007/relationships/diagramDrawing" Target="../diagrams/drawing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Relationship Id="rId9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77741" y="2924944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s-AR" i="1" dirty="0"/>
              <a:t>Minería de Procesos aplicada a la distribución</a:t>
            </a:r>
            <a:br>
              <a:rPr lang="es-AR" i="1" dirty="0"/>
            </a:br>
            <a:r>
              <a:rPr lang="es-AR" i="1" dirty="0"/>
              <a:t>postal</a:t>
            </a:r>
            <a:r>
              <a:rPr lang="es-AR" dirty="0"/>
              <a:t/>
            </a:r>
            <a:br>
              <a:rPr lang="es-AR" dirty="0"/>
            </a:br>
            <a:endParaRPr lang="es-A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2 Subtítulo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467544" y="4725997"/>
                <a:ext cx="8208912" cy="175260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AR" sz="16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𝑉𝑖𝑐𝑡𝑜𝑟𝑀𝑎𝑟𝑡𝑖𝑛𝑒𝑧</m:t>
                        </m:r>
                      </m:e>
                      <m:sup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s-AR" sz="16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AR" sz="1600" i="1">
                            <a:solidFill>
                              <a:schemeClr val="tx1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𝐿𝑎𝑢𝑟𝑎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𝐿𝑎𝑛𝑧𝑎𝑟𝑖𝑛𝑖</m:t>
                        </m:r>
                      </m:e>
                      <m:sup>
                        <m:r>
                          <a:rPr lang="es-A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,2</m:t>
                        </m:r>
                      </m:sup>
                    </m:sSup>
                  </m:oMath>
                </a14:m>
                <a:r>
                  <a:rPr lang="es-AR" sz="16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AR" sz="1600" i="1">
                            <a:solidFill>
                              <a:schemeClr val="tx1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𝐹𝑟𝑎𝑛𝑐𝑜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𝑅𝑜𝑛𝑐h𝑒𝑡𝑡𝑖</m:t>
                        </m:r>
                      </m:e>
                      <m:sup>
                        <m:r>
                          <a:rPr lang="es-A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s-A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,2,3</m:t>
                        </m:r>
                      </m:sup>
                    </m:sSup>
                  </m:oMath>
                </a14:m>
                <a:endParaRPr lang="es-AR" sz="1600" dirty="0">
                  <a:solidFill>
                    <a:schemeClr val="tx1"/>
                  </a:solidFill>
                </a:endParaRPr>
              </a:p>
              <a:p>
                <a:r>
                  <a:rPr lang="es-AR" sz="1200" dirty="0">
                    <a:solidFill>
                      <a:schemeClr val="bg1">
                        <a:lumMod val="50000"/>
                      </a:schemeClr>
                    </a:solidFill>
                  </a:rPr>
                  <a:t>1 Facultad de Informática, Universidad Nacional de La Plata</a:t>
                </a:r>
              </a:p>
              <a:p>
                <a:r>
                  <a:rPr lang="es-AR" sz="1200" dirty="0">
                    <a:solidFill>
                      <a:schemeClr val="bg1">
                        <a:lumMod val="50000"/>
                      </a:schemeClr>
                    </a:solidFill>
                  </a:rPr>
                  <a:t>2 Instituto de Investigación en Informática LIDI (UNLP-CIC)</a:t>
                </a:r>
              </a:p>
              <a:p>
                <a:r>
                  <a:rPr lang="es-AR" sz="1200" dirty="0">
                    <a:solidFill>
                      <a:schemeClr val="bg1">
                        <a:lumMod val="50000"/>
                      </a:schemeClr>
                    </a:solidFill>
                  </a:rPr>
                  <a:t>3 Comisión de Investigaciones Científicas de la provincia de Buenos Aires (CIC-PBA)</a:t>
                </a:r>
              </a:p>
            </p:txBody>
          </p:sp>
        </mc:Choice>
        <mc:Fallback xmlns="">
          <p:sp>
            <p:nvSpPr>
              <p:cNvPr id="3" name="2 Subtítulo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467544" y="4725997"/>
                <a:ext cx="8208912" cy="1752600"/>
              </a:xfrm>
              <a:blipFill>
                <a:blip r:embed="rId3"/>
                <a:stretch>
                  <a:fillRect t="-1042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hape 185"/>
          <p:cNvSpPr/>
          <p:nvPr/>
        </p:nvSpPr>
        <p:spPr>
          <a:xfrm flipV="1">
            <a:off x="-22060" y="1223041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6732240" y="6506424"/>
            <a:ext cx="2298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1200" dirty="0"/>
              <a:t>Duración aproximada: </a:t>
            </a:r>
            <a:r>
              <a:rPr lang="es-AR" sz="1200" dirty="0" smtClean="0"/>
              <a:t>12 </a:t>
            </a:r>
            <a:r>
              <a:rPr lang="es-AR" sz="1200" dirty="0"/>
              <a:t>minutos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240" y="159766"/>
            <a:ext cx="2191056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8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230488477"/>
              </p:ext>
            </p:extLst>
          </p:nvPr>
        </p:nvGraphicFramePr>
        <p:xfrm>
          <a:off x="594019" y="1486038"/>
          <a:ext cx="7650389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109" y="2439252"/>
            <a:ext cx="6021105" cy="365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Descubrimiento del proceso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9097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4151396201"/>
              </p:ext>
            </p:extLst>
          </p:nvPr>
        </p:nvGraphicFramePr>
        <p:xfrm>
          <a:off x="566785" y="1836579"/>
          <a:ext cx="7650389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2 Imagen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544586"/>
            <a:ext cx="5976664" cy="3692725"/>
          </a:xfrm>
          <a:prstGeom prst="rect">
            <a:avLst/>
          </a:prstGeom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6518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2818237128"/>
              </p:ext>
            </p:extLst>
          </p:nvPr>
        </p:nvGraphicFramePr>
        <p:xfrm>
          <a:off x="611560" y="1486038"/>
          <a:ext cx="7776864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2 Imagen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76" y="2348880"/>
            <a:ext cx="7623040" cy="3312368"/>
          </a:xfrm>
          <a:prstGeom prst="rect">
            <a:avLst/>
          </a:prstGeom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27919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791571303"/>
              </p:ext>
            </p:extLst>
          </p:nvPr>
        </p:nvGraphicFramePr>
        <p:xfrm>
          <a:off x="594019" y="1486038"/>
          <a:ext cx="7650389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7958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3849123444"/>
              </p:ext>
            </p:extLst>
          </p:nvPr>
        </p:nvGraphicFramePr>
        <p:xfrm>
          <a:off x="594019" y="1486038"/>
          <a:ext cx="7650389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2 Imagen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63" y="2285810"/>
            <a:ext cx="5650533" cy="3762179"/>
          </a:xfrm>
          <a:prstGeom prst="rect">
            <a:avLst/>
          </a:prstGeom>
        </p:spPr>
      </p:pic>
      <p:sp>
        <p:nvSpPr>
          <p:cNvPr id="4" name="3 Flecha derecha"/>
          <p:cNvSpPr/>
          <p:nvPr/>
        </p:nvSpPr>
        <p:spPr>
          <a:xfrm rot="10800000">
            <a:off x="7110906" y="4488656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12 Flecha derecha"/>
          <p:cNvSpPr/>
          <p:nvPr/>
        </p:nvSpPr>
        <p:spPr>
          <a:xfrm rot="10800000">
            <a:off x="7128283" y="4869160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13 Flecha derecha"/>
          <p:cNvSpPr/>
          <p:nvPr/>
        </p:nvSpPr>
        <p:spPr>
          <a:xfrm>
            <a:off x="971600" y="4005064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14 Flecha derecha"/>
          <p:cNvSpPr/>
          <p:nvPr/>
        </p:nvSpPr>
        <p:spPr>
          <a:xfrm>
            <a:off x="971600" y="4437112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15 Flecha derecha"/>
          <p:cNvSpPr/>
          <p:nvPr/>
        </p:nvSpPr>
        <p:spPr>
          <a:xfrm rot="10800000">
            <a:off x="7128283" y="3192512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" name="16 Flecha derecha"/>
          <p:cNvSpPr/>
          <p:nvPr/>
        </p:nvSpPr>
        <p:spPr>
          <a:xfrm rot="10800000">
            <a:off x="7145660" y="3573016"/>
            <a:ext cx="36004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18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20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21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63012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19 Grupo"/>
          <p:cNvGrpSpPr/>
          <p:nvPr/>
        </p:nvGrpSpPr>
        <p:grpSpPr>
          <a:xfrm>
            <a:off x="580469" y="2006893"/>
            <a:ext cx="7583218" cy="4158411"/>
            <a:chOff x="29683" y="376838"/>
            <a:chExt cx="7583218" cy="4158411"/>
          </a:xfrm>
        </p:grpSpPr>
        <p:sp>
          <p:nvSpPr>
            <p:cNvPr id="21" name="20 Rectángulo"/>
            <p:cNvSpPr/>
            <p:nvPr/>
          </p:nvSpPr>
          <p:spPr>
            <a:xfrm>
              <a:off x="29683" y="376838"/>
              <a:ext cx="7583218" cy="4158411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21 Rectángulo"/>
            <p:cNvSpPr/>
            <p:nvPr/>
          </p:nvSpPr>
          <p:spPr>
            <a:xfrm>
              <a:off x="29683" y="376838"/>
              <a:ext cx="7583218" cy="415841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93755" tIns="1145540" rIns="593755" bIns="391160" numCol="1" spcCol="1270" anchor="t" anchorCtr="0">
              <a:noAutofit/>
            </a:bodyPr>
            <a:lstStyle/>
            <a:p>
              <a:pPr marL="285750" lvl="1" indent="-285750" algn="l" defTabSz="2444750" rtl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s-AR" sz="5500" kern="1200" dirty="0"/>
            </a:p>
            <a:p>
              <a:pPr marL="285750" lvl="1" indent="-285750" algn="l" defTabSz="2444750" rtl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s-AR" sz="5500" kern="1200" dirty="0"/>
            </a:p>
            <a:p>
              <a:pPr marL="285750" lvl="1" indent="-285750" algn="l" defTabSz="2444750" rtl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s-AR" sz="5500" kern="1200" dirty="0"/>
            </a:p>
          </p:txBody>
        </p:sp>
      </p:grp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1694806057"/>
              </p:ext>
            </p:extLst>
          </p:nvPr>
        </p:nvGraphicFramePr>
        <p:xfrm>
          <a:off x="594019" y="1486038"/>
          <a:ext cx="7650389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9" name="8 Grupo"/>
          <p:cNvGrpSpPr/>
          <p:nvPr/>
        </p:nvGrpSpPr>
        <p:grpSpPr>
          <a:xfrm>
            <a:off x="640152" y="1695290"/>
            <a:ext cx="4981892" cy="671368"/>
            <a:chOff x="382519" y="817801"/>
            <a:chExt cx="5355272" cy="1918799"/>
          </a:xfrm>
        </p:grpSpPr>
        <p:sp>
          <p:nvSpPr>
            <p:cNvPr id="13" name="12 Rectángulo redondeado"/>
            <p:cNvSpPr/>
            <p:nvPr/>
          </p:nvSpPr>
          <p:spPr>
            <a:xfrm>
              <a:off x="382519" y="817801"/>
              <a:ext cx="5355272" cy="1918799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13 Rectángulo"/>
            <p:cNvSpPr/>
            <p:nvPr/>
          </p:nvSpPr>
          <p:spPr>
            <a:xfrm>
              <a:off x="476187" y="911471"/>
              <a:ext cx="5167936" cy="17314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2417" tIns="0" rIns="202417" bIns="0" numCol="1" spcCol="1270" anchor="ctr" anchorCtr="0">
              <a:noAutofit/>
            </a:bodyPr>
            <a:lstStyle/>
            <a:p>
              <a:r>
                <a:rPr lang="es-AR" sz="2800" dirty="0" err="1" smtClean="0"/>
                <a:t>Inductive</a:t>
              </a:r>
              <a:r>
                <a:rPr lang="es-AR" sz="2800" dirty="0" smtClean="0"/>
                <a:t> </a:t>
              </a:r>
              <a:r>
                <a:rPr lang="es-AR" sz="2800" dirty="0"/>
                <a:t>Visual </a:t>
              </a:r>
              <a:r>
                <a:rPr lang="es-AR" sz="2800" dirty="0" err="1"/>
                <a:t>Miner</a:t>
              </a:r>
              <a:endParaRPr lang="es-AR" sz="2800" dirty="0"/>
            </a:p>
          </p:txBody>
        </p:sp>
      </p:grpSp>
      <p:pic>
        <p:nvPicPr>
          <p:cNvPr id="4" name="2021-09-28 09-49-25_Tri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86513" y="2564904"/>
            <a:ext cx="6152685" cy="346088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611560" y="6093296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1600" dirty="0" smtClean="0"/>
              <a:t>Visualización con </a:t>
            </a:r>
            <a:r>
              <a:rPr lang="es-AR" sz="1600" dirty="0" err="1" smtClean="0"/>
              <a:t>Inductive</a:t>
            </a:r>
            <a:r>
              <a:rPr lang="es-AR" sz="1600" dirty="0" smtClean="0"/>
              <a:t> Visual </a:t>
            </a:r>
            <a:r>
              <a:rPr lang="es-AR" sz="1600" dirty="0" err="1" smtClean="0"/>
              <a:t>Miner</a:t>
            </a:r>
            <a:endParaRPr lang="es-AR" sz="1600" dirty="0"/>
          </a:p>
        </p:txBody>
      </p:sp>
      <p:sp>
        <p:nvSpPr>
          <p:cNvPr id="16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16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8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9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283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174614719"/>
              </p:ext>
            </p:extLst>
          </p:nvPr>
        </p:nvGraphicFramePr>
        <p:xfrm>
          <a:off x="1187624" y="1695500"/>
          <a:ext cx="7200800" cy="4607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2 Imagen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112" y="2424535"/>
            <a:ext cx="3418080" cy="3812777"/>
          </a:xfrm>
          <a:prstGeom prst="rect">
            <a:avLst/>
          </a:prstGeom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5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Verificación de conformidad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9852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1476" y="1183829"/>
            <a:ext cx="9145016" cy="1152128"/>
          </a:xfrm>
        </p:spPr>
        <p:txBody>
          <a:bodyPr>
            <a:normAutofit/>
          </a:bodyPr>
          <a:lstStyle/>
          <a:p>
            <a:r>
              <a:rPr lang="es-AR" sz="4000" dirty="0"/>
              <a:t>Conclusiones</a:t>
            </a:r>
          </a:p>
        </p:txBody>
      </p:sp>
      <p:sp>
        <p:nvSpPr>
          <p:cNvPr id="8" name="7 Rectángulo"/>
          <p:cNvSpPr/>
          <p:nvPr/>
        </p:nvSpPr>
        <p:spPr>
          <a:xfrm>
            <a:off x="818318" y="2348880"/>
            <a:ext cx="74617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s-AR" sz="2800" dirty="0" smtClean="0"/>
              <a:t>Se pudo aplicar minería de procesos a la distribución postal</a:t>
            </a:r>
            <a:endParaRPr lang="en-US" sz="2800" dirty="0"/>
          </a:p>
          <a:p>
            <a:pPr marL="457200" indent="-457200">
              <a:buFont typeface="Arial" pitchFamily="34" charset="0"/>
              <a:buChar char="•"/>
            </a:pPr>
            <a:r>
              <a:rPr lang="es-AR" sz="2800" dirty="0" smtClean="0"/>
              <a:t>Se identificaron casos que no cumplen con el modelo, realizan tareas redundantes o contradictorias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s-AR" sz="2800" dirty="0"/>
              <a:t>Actualmente se están estudiando con mayor profundidad lo </a:t>
            </a:r>
            <a:r>
              <a:rPr lang="es-AR" sz="2800" dirty="0" smtClean="0"/>
              <a:t>tiempos entre eventos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s-AR" sz="2800" dirty="0"/>
              <a:t>Se espera integrar estas </a:t>
            </a:r>
            <a:r>
              <a:rPr lang="es-AR" sz="2800" dirty="0" smtClean="0"/>
              <a:t>herramientas </a:t>
            </a:r>
            <a:r>
              <a:rPr lang="es-AR" sz="2800" dirty="0"/>
              <a:t>al circuito normal para un análisis continuo</a:t>
            </a:r>
            <a:endParaRPr lang="es-AR" sz="2800" dirty="0"/>
          </a:p>
        </p:txBody>
      </p:sp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5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8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5496" y="1363756"/>
            <a:ext cx="9145016" cy="1152128"/>
          </a:xfrm>
        </p:spPr>
        <p:txBody>
          <a:bodyPr>
            <a:normAutofit/>
          </a:bodyPr>
          <a:lstStyle/>
          <a:p>
            <a:r>
              <a:rPr lang="es-AR" sz="4000" dirty="0"/>
              <a:t>Preguntas</a:t>
            </a:r>
          </a:p>
        </p:txBody>
      </p:sp>
      <p:sp>
        <p:nvSpPr>
          <p:cNvPr id="5" name="AutoShape 2" descr="Resultado de imagen para 3d man PREGUNTA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708920"/>
            <a:ext cx="3240804" cy="322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5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2051720" y="5733256"/>
            <a:ext cx="5256584" cy="913116"/>
          </a:xfrm>
        </p:spPr>
        <p:txBody>
          <a:bodyPr>
            <a:normAutofit/>
          </a:bodyPr>
          <a:lstStyle/>
          <a:p>
            <a:r>
              <a:rPr lang="es-AR" dirty="0"/>
              <a:t>Fin</a:t>
            </a:r>
          </a:p>
        </p:txBody>
      </p:sp>
      <p:sp>
        <p:nvSpPr>
          <p:cNvPr id="5" name="AutoShape 2" descr="Resultado de imagen para 3d man PREGUNTA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49" y="1268760"/>
            <a:ext cx="8003244" cy="469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8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54627" y="1484784"/>
            <a:ext cx="7590625" cy="1152128"/>
          </a:xfrm>
        </p:spPr>
        <p:txBody>
          <a:bodyPr>
            <a:normAutofit fontScale="90000"/>
          </a:bodyPr>
          <a:lstStyle/>
          <a:p>
            <a:r>
              <a:rPr lang="es-AR" dirty="0"/>
              <a:t>Temario</a:t>
            </a:r>
            <a:br>
              <a:rPr lang="es-AR" dirty="0"/>
            </a:br>
            <a:endParaRPr lang="es-AR" dirty="0"/>
          </a:p>
        </p:txBody>
      </p:sp>
      <p:graphicFrame>
        <p:nvGraphicFramePr>
          <p:cNvPr id="30" name="29 Diagrama"/>
          <p:cNvGraphicFramePr/>
          <p:nvPr>
            <p:extLst>
              <p:ext uri="{D42A27DB-BD31-4B8C-83A1-F6EECF244321}">
                <p14:modId xmlns:p14="http://schemas.microsoft.com/office/powerpoint/2010/main" val="1534608799"/>
              </p:ext>
            </p:extLst>
          </p:nvPr>
        </p:nvGraphicFramePr>
        <p:xfrm>
          <a:off x="1043608" y="2348880"/>
          <a:ext cx="7303403" cy="38884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0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6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97799" y="1412776"/>
            <a:ext cx="7590625" cy="1152128"/>
          </a:xfrm>
        </p:spPr>
        <p:txBody>
          <a:bodyPr>
            <a:normAutofit fontScale="90000"/>
          </a:bodyPr>
          <a:lstStyle/>
          <a:p>
            <a:r>
              <a:rPr lang="es-AR" dirty="0"/>
              <a:t>Introducción</a:t>
            </a:r>
            <a:br>
              <a:rPr lang="es-AR" dirty="0"/>
            </a:br>
            <a:endParaRPr lang="es-AR" dirty="0"/>
          </a:p>
        </p:txBody>
      </p:sp>
      <p:graphicFrame>
        <p:nvGraphicFramePr>
          <p:cNvPr id="14" name="13 Diagrama"/>
          <p:cNvGraphicFramePr/>
          <p:nvPr>
            <p:extLst>
              <p:ext uri="{D42A27DB-BD31-4B8C-83A1-F6EECF244321}">
                <p14:modId xmlns:p14="http://schemas.microsoft.com/office/powerpoint/2010/main" val="3293339018"/>
              </p:ext>
            </p:extLst>
          </p:nvPr>
        </p:nvGraphicFramePr>
        <p:xfrm>
          <a:off x="683568" y="2492896"/>
          <a:ext cx="7330872" cy="3512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5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51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97799" y="1412776"/>
            <a:ext cx="7590625" cy="1152128"/>
          </a:xfrm>
        </p:spPr>
        <p:txBody>
          <a:bodyPr>
            <a:normAutofit fontScale="90000"/>
          </a:bodyPr>
          <a:lstStyle/>
          <a:p>
            <a:r>
              <a:rPr lang="es-AR" dirty="0"/>
              <a:t>Introducción</a:t>
            </a:r>
            <a:br>
              <a:rPr lang="es-AR" dirty="0"/>
            </a:br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68261493"/>
              </p:ext>
            </p:extLst>
          </p:nvPr>
        </p:nvGraphicFramePr>
        <p:xfrm>
          <a:off x="683568" y="2492896"/>
          <a:ext cx="7330872" cy="3512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4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97799" y="1412776"/>
            <a:ext cx="7590625" cy="1152128"/>
          </a:xfrm>
        </p:spPr>
        <p:txBody>
          <a:bodyPr>
            <a:normAutofit fontScale="90000"/>
          </a:bodyPr>
          <a:lstStyle/>
          <a:p>
            <a:r>
              <a:rPr lang="es-AR" dirty="0"/>
              <a:t>Introducción</a:t>
            </a:r>
            <a:br>
              <a:rPr lang="es-AR" dirty="0"/>
            </a:br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2740307397"/>
              </p:ext>
            </p:extLst>
          </p:nvPr>
        </p:nvGraphicFramePr>
        <p:xfrm>
          <a:off x="683568" y="2492896"/>
          <a:ext cx="7330872" cy="3512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09767" y="1052736"/>
            <a:ext cx="7590625" cy="576064"/>
          </a:xfrm>
        </p:spPr>
        <p:txBody>
          <a:bodyPr>
            <a:noAutofit/>
          </a:bodyPr>
          <a:lstStyle/>
          <a:p>
            <a:r>
              <a:rPr lang="es-AR" sz="3600" dirty="0" smtClean="0"/>
              <a:t>Extracción de los datos</a:t>
            </a:r>
            <a:endParaRPr lang="es-AR" sz="3600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3450438098"/>
              </p:ext>
            </p:extLst>
          </p:nvPr>
        </p:nvGraphicFramePr>
        <p:xfrm>
          <a:off x="683568" y="1844824"/>
          <a:ext cx="7632848" cy="4160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4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89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3540920829"/>
              </p:ext>
            </p:extLst>
          </p:nvPr>
        </p:nvGraphicFramePr>
        <p:xfrm>
          <a:off x="594019" y="1486038"/>
          <a:ext cx="7650389" cy="44632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171" y="2636912"/>
            <a:ext cx="5697537" cy="2943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5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6" name="1 Título"/>
          <p:cNvSpPr txBox="1">
            <a:spLocks/>
          </p:cNvSpPr>
          <p:nvPr/>
        </p:nvSpPr>
        <p:spPr>
          <a:xfrm>
            <a:off x="509767" y="1052736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dirty="0" smtClean="0"/>
              <a:t>Extracción de los datos</a:t>
            </a:r>
            <a:endParaRPr lang="es-AR" sz="3600" dirty="0"/>
          </a:p>
        </p:txBody>
      </p:sp>
    </p:spTree>
    <p:extLst>
      <p:ext uri="{BB962C8B-B14F-4D97-AF65-F5344CB8AC3E}">
        <p14:creationId xmlns:p14="http://schemas.microsoft.com/office/powerpoint/2010/main" val="376240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140962209"/>
              </p:ext>
            </p:extLst>
          </p:nvPr>
        </p:nvGraphicFramePr>
        <p:xfrm>
          <a:off x="594019" y="1486038"/>
          <a:ext cx="7650389" cy="4535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00834"/>
            <a:ext cx="7025174" cy="364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1 Título"/>
          <p:cNvSpPr txBox="1">
            <a:spLocks/>
          </p:cNvSpPr>
          <p:nvPr/>
        </p:nvSpPr>
        <p:spPr>
          <a:xfrm>
            <a:off x="611560" y="6093296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1600" dirty="0" smtClean="0"/>
              <a:t>Se obtienen 16.000 trazas con 43.000 eventos</a:t>
            </a:r>
            <a:endParaRPr lang="es-AR" sz="1600" dirty="0"/>
          </a:p>
        </p:txBody>
      </p:sp>
      <p:sp>
        <p:nvSpPr>
          <p:cNvPr id="14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14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6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7" name="1 Título"/>
          <p:cNvSpPr txBox="1">
            <a:spLocks/>
          </p:cNvSpPr>
          <p:nvPr/>
        </p:nvSpPr>
        <p:spPr>
          <a:xfrm>
            <a:off x="509767" y="980728"/>
            <a:ext cx="7590625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sz="3600" dirty="0" smtClean="0"/>
              <a:t>Extracción de los datos</a:t>
            </a:r>
            <a:endParaRPr lang="es-AR" sz="3600" dirty="0"/>
          </a:p>
        </p:txBody>
      </p:sp>
    </p:spTree>
    <p:extLst>
      <p:ext uri="{BB962C8B-B14F-4D97-AF65-F5344CB8AC3E}">
        <p14:creationId xmlns:p14="http://schemas.microsoft.com/office/powerpoint/2010/main" val="101394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95536" y="1638178"/>
            <a:ext cx="7590625" cy="576064"/>
          </a:xfrm>
        </p:spPr>
        <p:txBody>
          <a:bodyPr>
            <a:normAutofit fontScale="90000"/>
          </a:bodyPr>
          <a:lstStyle/>
          <a:p>
            <a:endParaRPr lang="es-AR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2391285814"/>
              </p:ext>
            </p:extLst>
          </p:nvPr>
        </p:nvGraphicFramePr>
        <p:xfrm>
          <a:off x="594019" y="1124744"/>
          <a:ext cx="7938421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9" name="8 Grupo"/>
          <p:cNvGrpSpPr/>
          <p:nvPr/>
        </p:nvGrpSpPr>
        <p:grpSpPr>
          <a:xfrm>
            <a:off x="521550" y="1859331"/>
            <a:ext cx="5220580" cy="749095"/>
            <a:chOff x="382519" y="35510"/>
            <a:chExt cx="5355272" cy="915120"/>
          </a:xfrm>
        </p:grpSpPr>
        <p:sp>
          <p:nvSpPr>
            <p:cNvPr id="13" name="12 Rectángulo redondeado"/>
            <p:cNvSpPr/>
            <p:nvPr/>
          </p:nvSpPr>
          <p:spPr>
            <a:xfrm>
              <a:off x="382519" y="35510"/>
              <a:ext cx="5355272" cy="91512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13 Rectángulo"/>
            <p:cNvSpPr/>
            <p:nvPr/>
          </p:nvSpPr>
          <p:spPr>
            <a:xfrm>
              <a:off x="427191" y="80182"/>
              <a:ext cx="5265928" cy="8257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2417" tIns="0" rIns="202417" bIns="0" numCol="1" spcCol="1270" anchor="ctr" anchorCtr="0">
              <a:noAutofit/>
            </a:bodyPr>
            <a:lstStyle/>
            <a:p>
              <a:pPr lvl="0" algn="l" defTabSz="13779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800" kern="1200" dirty="0" smtClean="0"/>
                <a:t>Descubrimiento del Proceso</a:t>
              </a:r>
              <a:endParaRPr lang="es-AR" sz="2800" kern="1200" dirty="0"/>
            </a:p>
          </p:txBody>
        </p:sp>
      </p:grpSp>
      <p:sp>
        <p:nvSpPr>
          <p:cNvPr id="15" name="Shape 185"/>
          <p:cNvSpPr/>
          <p:nvPr/>
        </p:nvSpPr>
        <p:spPr>
          <a:xfrm flipV="1">
            <a:off x="-22060" y="836712"/>
            <a:ext cx="9144000" cy="45719"/>
          </a:xfrm>
          <a:prstGeom prst="rect">
            <a:avLst/>
          </a:prstGeom>
          <a:solidFill>
            <a:srgbClr val="892238"/>
          </a:solidFill>
          <a:ln w="25400" cap="flat" cmpd="sng">
            <a:solidFill>
              <a:srgbClr val="89223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15 Rectángulo"/>
          <p:cNvSpPr/>
          <p:nvPr/>
        </p:nvSpPr>
        <p:spPr>
          <a:xfrm>
            <a:off x="179512" y="116632"/>
            <a:ext cx="59046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i="1" dirty="0"/>
              <a:t>Minería de Procesos </a:t>
            </a:r>
            <a:r>
              <a:rPr lang="es-AR" i="1" dirty="0" smtClean="0"/>
              <a:t/>
            </a:r>
            <a:br>
              <a:rPr lang="es-AR" i="1" dirty="0" smtClean="0"/>
            </a:br>
            <a:r>
              <a:rPr lang="es-AR" i="1" dirty="0" smtClean="0"/>
              <a:t>aplicada </a:t>
            </a:r>
            <a:r>
              <a:rPr lang="es-AR" i="1" dirty="0"/>
              <a:t>a la distribución postal</a:t>
            </a:r>
            <a:endParaRPr lang="es-AR" dirty="0"/>
          </a:p>
        </p:txBody>
      </p:sp>
      <p:pic>
        <p:nvPicPr>
          <p:cNvPr id="17" name="Imagen 10">
            <a:extLst>
              <a:ext uri="{FF2B5EF4-FFF2-40B4-BE49-F238E27FC236}">
                <a16:creationId xmlns:a16="http://schemas.microsoft.com/office/drawing/2014/main" xmlns="" id="{6FB509F2-CA26-4D50-98B6-804152A8AC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004" y="210416"/>
            <a:ext cx="1224136" cy="542878"/>
          </a:xfrm>
          <a:prstGeom prst="rect">
            <a:avLst/>
          </a:prstGeom>
        </p:spPr>
      </p:pic>
      <p:sp>
        <p:nvSpPr>
          <p:cNvPr id="18" name="1 Título"/>
          <p:cNvSpPr txBox="1">
            <a:spLocks/>
          </p:cNvSpPr>
          <p:nvPr/>
        </p:nvSpPr>
        <p:spPr>
          <a:xfrm>
            <a:off x="467544" y="1124744"/>
            <a:ext cx="7590625" cy="576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smtClean="0"/>
              <a:t>Descubrimiento del proceso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4023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11234</TotalTime>
  <Words>887</Words>
  <Application>Microsoft Office PowerPoint</Application>
  <PresentationFormat>Presentación en pantalla (4:3)</PresentationFormat>
  <Paragraphs>132</Paragraphs>
  <Slides>19</Slides>
  <Notes>19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0" baseType="lpstr">
      <vt:lpstr>Tema de Office</vt:lpstr>
      <vt:lpstr>Minería de Procesos aplicada a la distribución postal </vt:lpstr>
      <vt:lpstr>Temario </vt:lpstr>
      <vt:lpstr>Introducción </vt:lpstr>
      <vt:lpstr>Introducción </vt:lpstr>
      <vt:lpstr>Introducción </vt:lpstr>
      <vt:lpstr>Extracción de los datos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Preguntas</vt:lpstr>
      <vt:lpstr>Fin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Martinez</dc:creator>
  <cp:lastModifiedBy>Victor Martinez</cp:lastModifiedBy>
  <cp:revision>192</cp:revision>
  <dcterms:created xsi:type="dcterms:W3CDTF">2019-06-17T14:51:10Z</dcterms:created>
  <dcterms:modified xsi:type="dcterms:W3CDTF">2021-09-29T10:53:00Z</dcterms:modified>
</cp:coreProperties>
</file>